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41"/>
  </p:notesMasterIdLst>
  <p:sldIdLst>
    <p:sldId id="256" r:id="rId3"/>
    <p:sldId id="298" r:id="rId4"/>
    <p:sldId id="260" r:id="rId5"/>
    <p:sldId id="299" r:id="rId6"/>
    <p:sldId id="300" r:id="rId7"/>
    <p:sldId id="302" r:id="rId8"/>
    <p:sldId id="301" r:id="rId9"/>
    <p:sldId id="303" r:id="rId10"/>
    <p:sldId id="304" r:id="rId11"/>
    <p:sldId id="305" r:id="rId12"/>
    <p:sldId id="306" r:id="rId13"/>
    <p:sldId id="307" r:id="rId14"/>
    <p:sldId id="308" r:id="rId15"/>
    <p:sldId id="309" r:id="rId16"/>
    <p:sldId id="336" r:id="rId17"/>
    <p:sldId id="310" r:id="rId18"/>
    <p:sldId id="311" r:id="rId19"/>
    <p:sldId id="312" r:id="rId20"/>
    <p:sldId id="314" r:id="rId21"/>
    <p:sldId id="313" r:id="rId22"/>
    <p:sldId id="315" r:id="rId23"/>
    <p:sldId id="316" r:id="rId24"/>
    <p:sldId id="319" r:id="rId25"/>
    <p:sldId id="320" r:id="rId26"/>
    <p:sldId id="321" r:id="rId27"/>
    <p:sldId id="323" r:id="rId28"/>
    <p:sldId id="324" r:id="rId29"/>
    <p:sldId id="325" r:id="rId30"/>
    <p:sldId id="326" r:id="rId31"/>
    <p:sldId id="327" r:id="rId32"/>
    <p:sldId id="328" r:id="rId33"/>
    <p:sldId id="329" r:id="rId34"/>
    <p:sldId id="330" r:id="rId35"/>
    <p:sldId id="331" r:id="rId36"/>
    <p:sldId id="333" r:id="rId37"/>
    <p:sldId id="334" r:id="rId38"/>
    <p:sldId id="335" r:id="rId39"/>
    <p:sldId id="332" r:id="rId40"/>
  </p:sldIdLst>
  <p:sldSz cx="9144000" cy="5143500" type="screen16x9"/>
  <p:notesSz cx="6858000" cy="9144000"/>
  <p:embeddedFontLst>
    <p:embeddedFont>
      <p:font typeface="Open Sans" panose="020B0606030504020204" pitchFamily="34" charset="0"/>
      <p:regular r:id="rId42"/>
      <p:bold r:id="rId43"/>
      <p:italic r:id="rId44"/>
      <p:boldItalic r:id="rId45"/>
    </p:embeddedFont>
    <p:embeddedFont>
      <p:font typeface="Raleway" pitchFamily="2" charset="0"/>
      <p:regular r:id="rId46"/>
      <p:bold r:id="rId47"/>
      <p:italic r:id="rId48"/>
      <p:boldItalic r:id="rId49"/>
    </p:embeddedFont>
    <p:embeddedFont>
      <p:font typeface="Raleway ExtraBold" pitchFamily="2" charset="0"/>
      <p:bold r:id="rId50"/>
      <p:boldItalic r:id="rId51"/>
    </p:embeddedFont>
    <p:embeddedFont>
      <p:font typeface="Raleway Medium"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697">
          <p15:clr>
            <a:srgbClr val="74777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8594"/>
    <a:srgbClr val="2B3B5D"/>
    <a:srgbClr val="FAFAFA"/>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C56C6E-86B9-EB66-011C-DB4852740B46}" v="178" dt="2026-02-01T00:46:18.382"/>
    <p1510:client id="{2A047FEE-968C-334C-C27E-DC20A029866E}" v="197" dt="2026-02-01T10:07:28.058"/>
    <p1510:client id="{4928D78D-6BE3-5898-4DDB-BE1A782F850E}" v="1216" dt="2026-02-01T00:09:30.793"/>
    <p1510:client id="{D966EA04-5AC0-86F8-85F1-A5241A60A591}" v="471" dt="2026-01-31T22:24:44.617"/>
  </p1510:revLst>
</p1510:revInfo>
</file>

<file path=ppt/tableStyles.xml><?xml version="1.0" encoding="utf-8"?>
<a:tblStyleLst xmlns:a="http://schemas.openxmlformats.org/drawingml/2006/main" def="{33C94E1F-B4C5-49CF-8204-CDB57ADD1F14}">
  <a:tblStyle styleId="{33C94E1F-B4C5-49CF-8204-CDB57ADD1F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41BFE1-0B99-44A5-8706-D8C94524E6B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5697"/>
        <p:guide orient="horz" pos="16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9D559E20-BDFD-0765-75C4-DAF22709CF3B}"/>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D1B3C9FD-D411-6880-AC48-E2C1E657FD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63C76581-E80A-696F-53E7-DD49E29AE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5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a:extLst>
            <a:ext uri="{FF2B5EF4-FFF2-40B4-BE49-F238E27FC236}">
              <a16:creationId xmlns:a16="http://schemas.microsoft.com/office/drawing/2014/main" id="{642E4871-CEED-2E55-C6EE-693653713520}"/>
            </a:ext>
          </a:extLst>
        </p:cNvPr>
        <p:cNvGrpSpPr/>
        <p:nvPr/>
      </p:nvGrpSpPr>
      <p:grpSpPr>
        <a:xfrm>
          <a:off x="0" y="0"/>
          <a:ext cx="0" cy="0"/>
          <a:chOff x="0" y="0"/>
          <a:chExt cx="0" cy="0"/>
        </a:xfrm>
      </p:grpSpPr>
      <p:sp>
        <p:nvSpPr>
          <p:cNvPr id="407" name="Google Shape;407;g184d99d1a72_0_57:notes">
            <a:extLst>
              <a:ext uri="{FF2B5EF4-FFF2-40B4-BE49-F238E27FC236}">
                <a16:creationId xmlns:a16="http://schemas.microsoft.com/office/drawing/2014/main" id="{6DBFC261-DA97-4822-25E8-CA244A5943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84d99d1a72_0_57:notes">
            <a:extLst>
              <a:ext uri="{FF2B5EF4-FFF2-40B4-BE49-F238E27FC236}">
                <a16:creationId xmlns:a16="http://schemas.microsoft.com/office/drawing/2014/main" id="{6D2B3C18-8F9D-D475-88A7-1B6147D47F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31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00A6E757-C2F0-E078-F592-72EB3DAF285E}"/>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B7E71329-FD3D-26CD-F628-58007810F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64079597-6EAF-2E90-60E2-BCD96F413C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384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3EEE8518-6867-7C64-08DB-44CF5F7CABB3}"/>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0DCEA62F-85D7-4474-12C9-7629962DC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361FE2D3-E98C-52ED-0E4E-AD559EB610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197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C88B714F-5E23-9FB7-9744-941A906960CA}"/>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FBB79958-F178-ACFF-9507-6859E180C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2B506F9D-2125-0022-2A5D-1FFA20E761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05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C80C06CA-6975-51D8-2081-D09402C05AD4}"/>
            </a:ext>
          </a:extLst>
        </p:cNvPr>
        <p:cNvGrpSpPr/>
        <p:nvPr/>
      </p:nvGrpSpPr>
      <p:grpSpPr>
        <a:xfrm>
          <a:off x="0" y="0"/>
          <a:ext cx="0" cy="0"/>
          <a:chOff x="0" y="0"/>
          <a:chExt cx="0" cy="0"/>
        </a:xfrm>
      </p:grpSpPr>
      <p:sp>
        <p:nvSpPr>
          <p:cNvPr id="305" name="Google Shape;305;gd431007ba2_0_208:notes">
            <a:extLst>
              <a:ext uri="{FF2B5EF4-FFF2-40B4-BE49-F238E27FC236}">
                <a16:creationId xmlns:a16="http://schemas.microsoft.com/office/drawing/2014/main" id="{E248F567-135D-D15B-9016-0CB120216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431007ba2_0_208:notes">
            <a:extLst>
              <a:ext uri="{FF2B5EF4-FFF2-40B4-BE49-F238E27FC236}">
                <a16:creationId xmlns:a16="http://schemas.microsoft.com/office/drawing/2014/main" id="{F88BFCD7-8178-0118-86FF-28B5C4F16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848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C6BB604C-A56D-A0E7-DC14-1283DBE0F85D}"/>
            </a:ext>
          </a:extLst>
        </p:cNvPr>
        <p:cNvGrpSpPr/>
        <p:nvPr/>
      </p:nvGrpSpPr>
      <p:grpSpPr>
        <a:xfrm>
          <a:off x="0" y="0"/>
          <a:ext cx="0" cy="0"/>
          <a:chOff x="0" y="0"/>
          <a:chExt cx="0" cy="0"/>
        </a:xfrm>
      </p:grpSpPr>
      <p:sp>
        <p:nvSpPr>
          <p:cNvPr id="305" name="Google Shape;305;gd431007ba2_0_208:notes">
            <a:extLst>
              <a:ext uri="{FF2B5EF4-FFF2-40B4-BE49-F238E27FC236}">
                <a16:creationId xmlns:a16="http://schemas.microsoft.com/office/drawing/2014/main" id="{8738A6D0-1674-CFA5-FC1F-D0E3F30868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431007ba2_0_208:notes">
            <a:extLst>
              <a:ext uri="{FF2B5EF4-FFF2-40B4-BE49-F238E27FC236}">
                <a16:creationId xmlns:a16="http://schemas.microsoft.com/office/drawing/2014/main" id="{A91190AC-CF7E-AE8B-A0AF-75E7D3589F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54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BA33A8A6-DECF-4B23-1BE1-01E9352122C9}"/>
            </a:ext>
          </a:extLst>
        </p:cNvPr>
        <p:cNvGrpSpPr/>
        <p:nvPr/>
      </p:nvGrpSpPr>
      <p:grpSpPr>
        <a:xfrm>
          <a:off x="0" y="0"/>
          <a:ext cx="0" cy="0"/>
          <a:chOff x="0" y="0"/>
          <a:chExt cx="0" cy="0"/>
        </a:xfrm>
      </p:grpSpPr>
      <p:sp>
        <p:nvSpPr>
          <p:cNvPr id="338" name="Google Shape;338;g54dda1946d_6_308:notes">
            <a:extLst>
              <a:ext uri="{FF2B5EF4-FFF2-40B4-BE49-F238E27FC236}">
                <a16:creationId xmlns:a16="http://schemas.microsoft.com/office/drawing/2014/main" id="{D08B7C5A-7566-2A70-6F58-C4F144B014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a:extLst>
              <a:ext uri="{FF2B5EF4-FFF2-40B4-BE49-F238E27FC236}">
                <a16:creationId xmlns:a16="http://schemas.microsoft.com/office/drawing/2014/main" id="{71AA6AC4-81F1-DD0F-7276-CC8EED436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82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9B809D2E-97DD-5292-309A-E42C826A8387}"/>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AF0BF075-9FAE-4C83-BBE2-96065BC9D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28691758-8D3E-0114-1A35-AB771FEB98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77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301E3DDA-72B9-2917-CED6-66568FF35B48}"/>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57905476-E21C-AE6A-89DE-77CCBC822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91340E5D-9BF6-D02A-6430-AE86605AC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38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FE9E5D1C-19EA-6D62-6313-2079BAFD50D1}"/>
            </a:ext>
          </a:extLst>
        </p:cNvPr>
        <p:cNvGrpSpPr/>
        <p:nvPr/>
      </p:nvGrpSpPr>
      <p:grpSpPr>
        <a:xfrm>
          <a:off x="0" y="0"/>
          <a:ext cx="0" cy="0"/>
          <a:chOff x="0" y="0"/>
          <a:chExt cx="0" cy="0"/>
        </a:xfrm>
      </p:grpSpPr>
      <p:sp>
        <p:nvSpPr>
          <p:cNvPr id="331" name="Google Shape;331;g54dda1946d_6_322:notes">
            <a:extLst>
              <a:ext uri="{FF2B5EF4-FFF2-40B4-BE49-F238E27FC236}">
                <a16:creationId xmlns:a16="http://schemas.microsoft.com/office/drawing/2014/main" id="{9DF5555C-FAD5-63EB-22B2-322892ED60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22:notes">
            <a:extLst>
              <a:ext uri="{FF2B5EF4-FFF2-40B4-BE49-F238E27FC236}">
                <a16:creationId xmlns:a16="http://schemas.microsoft.com/office/drawing/2014/main" id="{EB253328-5812-DD43-FECE-CFD98BB9BE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84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C4484A07-ADE5-69FE-19C2-BE13E9602910}"/>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1FC00EDA-16DB-62B4-FDAD-342B92242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071D56C6-D976-3BCD-38F3-60239ADB56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393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429177BF-5A01-4D97-D1E5-623D3B1B6A57}"/>
            </a:ext>
          </a:extLst>
        </p:cNvPr>
        <p:cNvGrpSpPr/>
        <p:nvPr/>
      </p:nvGrpSpPr>
      <p:grpSpPr>
        <a:xfrm>
          <a:off x="0" y="0"/>
          <a:ext cx="0" cy="0"/>
          <a:chOff x="0" y="0"/>
          <a:chExt cx="0" cy="0"/>
        </a:xfrm>
      </p:grpSpPr>
      <p:sp>
        <p:nvSpPr>
          <p:cNvPr id="338" name="Google Shape;338;g54dda1946d_6_308:notes">
            <a:extLst>
              <a:ext uri="{FF2B5EF4-FFF2-40B4-BE49-F238E27FC236}">
                <a16:creationId xmlns:a16="http://schemas.microsoft.com/office/drawing/2014/main" id="{B4E90F7B-EEB9-EF85-011D-EE7D0E780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a:extLst>
              <a:ext uri="{FF2B5EF4-FFF2-40B4-BE49-F238E27FC236}">
                <a16:creationId xmlns:a16="http://schemas.microsoft.com/office/drawing/2014/main" id="{ED66CF60-418A-D598-375B-698233C029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3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C2963282-8121-5196-720F-BA82169C93BC}"/>
            </a:ext>
          </a:extLst>
        </p:cNvPr>
        <p:cNvGrpSpPr/>
        <p:nvPr/>
      </p:nvGrpSpPr>
      <p:grpSpPr>
        <a:xfrm>
          <a:off x="0" y="0"/>
          <a:ext cx="0" cy="0"/>
          <a:chOff x="0" y="0"/>
          <a:chExt cx="0" cy="0"/>
        </a:xfrm>
      </p:grpSpPr>
      <p:sp>
        <p:nvSpPr>
          <p:cNvPr id="331" name="Google Shape;331;g54dda1946d_6_322:notes">
            <a:extLst>
              <a:ext uri="{FF2B5EF4-FFF2-40B4-BE49-F238E27FC236}">
                <a16:creationId xmlns:a16="http://schemas.microsoft.com/office/drawing/2014/main" id="{9B223B04-8522-B6CC-CCEF-B2477C3B8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22:notes">
            <a:extLst>
              <a:ext uri="{FF2B5EF4-FFF2-40B4-BE49-F238E27FC236}">
                <a16:creationId xmlns:a16="http://schemas.microsoft.com/office/drawing/2014/main" id="{551EBAA5-B2E6-7AF9-809C-4AECEEFC17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098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EEB504EA-E5F3-7143-3669-BA2DC2C39585}"/>
            </a:ext>
          </a:extLst>
        </p:cNvPr>
        <p:cNvGrpSpPr/>
        <p:nvPr/>
      </p:nvGrpSpPr>
      <p:grpSpPr>
        <a:xfrm>
          <a:off x="0" y="0"/>
          <a:ext cx="0" cy="0"/>
          <a:chOff x="0" y="0"/>
          <a:chExt cx="0" cy="0"/>
        </a:xfrm>
      </p:grpSpPr>
      <p:sp>
        <p:nvSpPr>
          <p:cNvPr id="314" name="Google Shape;314;gd431007ba2_0_215:notes">
            <a:extLst>
              <a:ext uri="{FF2B5EF4-FFF2-40B4-BE49-F238E27FC236}">
                <a16:creationId xmlns:a16="http://schemas.microsoft.com/office/drawing/2014/main" id="{459DFB81-0B79-2179-71FE-8A04C2CFB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431007ba2_0_215:notes">
            <a:extLst>
              <a:ext uri="{FF2B5EF4-FFF2-40B4-BE49-F238E27FC236}">
                <a16:creationId xmlns:a16="http://schemas.microsoft.com/office/drawing/2014/main" id="{76D83B47-049B-EC92-0D76-7435CEA472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36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216EEC4C-B2B3-353F-6132-60AD64E9415C}"/>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E1D394E6-8214-4D82-DBDB-697E93A74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ACEA1920-8C52-9AF8-6DBC-CFB70727B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7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C763B112-703B-C56B-8920-E9C09CCFBEA7}"/>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71281CA0-DB80-19EB-BC78-9A2C73D4C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A3EAD4FE-96A1-4878-06AB-91F9230999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90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5884087C-CF9C-D544-884F-6A2E76B6F90D}"/>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E1BD75B3-F065-9CB5-6407-A2A8F2569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DDE3EAE2-6456-A5B0-BF45-4B958A6ED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328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831066A6-2C46-31BD-F1B7-79E099B79317}"/>
            </a:ext>
          </a:extLst>
        </p:cNvPr>
        <p:cNvGrpSpPr/>
        <p:nvPr/>
      </p:nvGrpSpPr>
      <p:grpSpPr>
        <a:xfrm>
          <a:off x="0" y="0"/>
          <a:ext cx="0" cy="0"/>
          <a:chOff x="0" y="0"/>
          <a:chExt cx="0" cy="0"/>
        </a:xfrm>
      </p:grpSpPr>
      <p:sp>
        <p:nvSpPr>
          <p:cNvPr id="314" name="Google Shape;314;gd431007ba2_0_215:notes">
            <a:extLst>
              <a:ext uri="{FF2B5EF4-FFF2-40B4-BE49-F238E27FC236}">
                <a16:creationId xmlns:a16="http://schemas.microsoft.com/office/drawing/2014/main" id="{16398C0C-1428-81B8-CD32-635EFE7C0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431007ba2_0_215:notes">
            <a:extLst>
              <a:ext uri="{FF2B5EF4-FFF2-40B4-BE49-F238E27FC236}">
                <a16:creationId xmlns:a16="http://schemas.microsoft.com/office/drawing/2014/main" id="{43E260D0-B294-77E7-21B4-8DCFE64858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58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15056066-CC1B-40D3-E398-166C5B01083F}"/>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EA47CBCF-050B-F0B8-8D3F-FFA9702885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B4449F1C-889A-B403-8C3C-E51F80D3EF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560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62F9C933-C335-DFCC-4DE7-7D61C89F3163}"/>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34F2BB1B-3FBF-12A7-5912-C6413CF2F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828E9BE0-0E0A-584A-279D-261CA0B447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2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549C2AD5-FDE0-F1E0-4B83-58B2D2781E51}"/>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B00309DC-EBC2-BEC9-CF29-B3AF44DAC2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E77DE79E-E72A-3B62-2EE7-A79F045D64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538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1A8BCF7C-D83C-B339-9875-7316B1F86608}"/>
            </a:ext>
          </a:extLst>
        </p:cNvPr>
        <p:cNvGrpSpPr/>
        <p:nvPr/>
      </p:nvGrpSpPr>
      <p:grpSpPr>
        <a:xfrm>
          <a:off x="0" y="0"/>
          <a:ext cx="0" cy="0"/>
          <a:chOff x="0" y="0"/>
          <a:chExt cx="0" cy="0"/>
        </a:xfrm>
      </p:grpSpPr>
      <p:sp>
        <p:nvSpPr>
          <p:cNvPr id="314" name="Google Shape;314;gd431007ba2_0_215:notes">
            <a:extLst>
              <a:ext uri="{FF2B5EF4-FFF2-40B4-BE49-F238E27FC236}">
                <a16:creationId xmlns:a16="http://schemas.microsoft.com/office/drawing/2014/main" id="{72CB87FE-7897-2C77-9C94-372C828487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431007ba2_0_215:notes">
            <a:extLst>
              <a:ext uri="{FF2B5EF4-FFF2-40B4-BE49-F238E27FC236}">
                <a16:creationId xmlns:a16="http://schemas.microsoft.com/office/drawing/2014/main" id="{EEBED769-EB2A-E63C-DB38-6981C48A7A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132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74D0D2ED-B970-17C6-4971-BFD3D0E6239B}"/>
            </a:ext>
          </a:extLst>
        </p:cNvPr>
        <p:cNvGrpSpPr/>
        <p:nvPr/>
      </p:nvGrpSpPr>
      <p:grpSpPr>
        <a:xfrm>
          <a:off x="0" y="0"/>
          <a:ext cx="0" cy="0"/>
          <a:chOff x="0" y="0"/>
          <a:chExt cx="0" cy="0"/>
        </a:xfrm>
      </p:grpSpPr>
      <p:sp>
        <p:nvSpPr>
          <p:cNvPr id="369" name="Google Shape;369;g184d99d1a72_0_15:notes">
            <a:extLst>
              <a:ext uri="{FF2B5EF4-FFF2-40B4-BE49-F238E27FC236}">
                <a16:creationId xmlns:a16="http://schemas.microsoft.com/office/drawing/2014/main" id="{ABC9F62F-DDED-CD32-C7B1-B2781DB51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a:extLst>
              <a:ext uri="{FF2B5EF4-FFF2-40B4-BE49-F238E27FC236}">
                <a16:creationId xmlns:a16="http://schemas.microsoft.com/office/drawing/2014/main" id="{DFD87F8C-F8D7-3080-EAF9-DB7249E69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58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4D548832-8E07-6C8E-852D-314254C23555}"/>
            </a:ext>
          </a:extLst>
        </p:cNvPr>
        <p:cNvGrpSpPr/>
        <p:nvPr/>
      </p:nvGrpSpPr>
      <p:grpSpPr>
        <a:xfrm>
          <a:off x="0" y="0"/>
          <a:ext cx="0" cy="0"/>
          <a:chOff x="0" y="0"/>
          <a:chExt cx="0" cy="0"/>
        </a:xfrm>
      </p:grpSpPr>
      <p:sp>
        <p:nvSpPr>
          <p:cNvPr id="338" name="Google Shape;338;g54dda1946d_6_308:notes">
            <a:extLst>
              <a:ext uri="{FF2B5EF4-FFF2-40B4-BE49-F238E27FC236}">
                <a16:creationId xmlns:a16="http://schemas.microsoft.com/office/drawing/2014/main" id="{A71ED0A0-67B8-0F5B-4112-D592B628C3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a:extLst>
              <a:ext uri="{FF2B5EF4-FFF2-40B4-BE49-F238E27FC236}">
                <a16:creationId xmlns:a16="http://schemas.microsoft.com/office/drawing/2014/main" id="{4F4E611B-B907-85BA-A80E-746FDB905E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123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3B0C465F-6E46-AA7C-9920-39F2BC77B3BC}"/>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7D346BB3-18D2-E161-1535-90DC449D9F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06479DF0-A510-0967-31B9-E04181E6DE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291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A13372B6-116A-294C-ADAF-7928460573B4}"/>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9DF28F50-89C2-5A30-A037-A5C5697F7A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E302735F-A40A-1443-77A7-9E4095BB81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40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46859218-DF11-A70D-5258-2D2A0EB22691}"/>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0A9F04DB-905E-D210-E635-3BA95BAAE6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22753B34-289C-0F30-B597-99A46FFF65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84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09757E86-EDCA-4F34-7F04-7824CEE627B9}"/>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6C2651C7-5953-C565-A1DD-DBB2E1C8D0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6B79D4FC-02A3-3139-B1EF-162F6F7C68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43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2666674D-F315-178F-F79E-975CA65EC8DC}"/>
            </a:ext>
          </a:extLst>
        </p:cNvPr>
        <p:cNvGrpSpPr/>
        <p:nvPr/>
      </p:nvGrpSpPr>
      <p:grpSpPr>
        <a:xfrm>
          <a:off x="0" y="0"/>
          <a:ext cx="0" cy="0"/>
          <a:chOff x="0" y="0"/>
          <a:chExt cx="0" cy="0"/>
        </a:xfrm>
      </p:grpSpPr>
      <p:sp>
        <p:nvSpPr>
          <p:cNvPr id="289" name="Google Shape;289;g4dfce81f19_0_45:notes">
            <a:extLst>
              <a:ext uri="{FF2B5EF4-FFF2-40B4-BE49-F238E27FC236}">
                <a16:creationId xmlns:a16="http://schemas.microsoft.com/office/drawing/2014/main" id="{79355BA3-0DCE-2473-3B24-0CB578AB1F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a:extLst>
              <a:ext uri="{FF2B5EF4-FFF2-40B4-BE49-F238E27FC236}">
                <a16:creationId xmlns:a16="http://schemas.microsoft.com/office/drawing/2014/main" id="{BE7FD6DC-8742-14AB-9FFC-553F7593D4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3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A770E869-AE4F-1A9A-EC5F-1AC3A2EC751C}"/>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5BDEC3CA-BCEE-E35F-34C6-E999FF6400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1B891E20-E82C-3019-6EEB-636FF5F79B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593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C2C5350A-DA38-35BE-A826-F346E15E6D89}"/>
            </a:ext>
          </a:extLst>
        </p:cNvPr>
        <p:cNvGrpSpPr/>
        <p:nvPr/>
      </p:nvGrpSpPr>
      <p:grpSpPr>
        <a:xfrm>
          <a:off x="0" y="0"/>
          <a:ext cx="0" cy="0"/>
          <a:chOff x="0" y="0"/>
          <a:chExt cx="0" cy="0"/>
        </a:xfrm>
      </p:grpSpPr>
      <p:sp>
        <p:nvSpPr>
          <p:cNvPr id="437" name="Google Shape;437;g54dda1946d_4_2730:notes">
            <a:extLst>
              <a:ext uri="{FF2B5EF4-FFF2-40B4-BE49-F238E27FC236}">
                <a16:creationId xmlns:a16="http://schemas.microsoft.com/office/drawing/2014/main" id="{F73CF145-1767-39C1-E597-777B24F63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4_2730:notes">
            <a:extLst>
              <a:ext uri="{FF2B5EF4-FFF2-40B4-BE49-F238E27FC236}">
                <a16:creationId xmlns:a16="http://schemas.microsoft.com/office/drawing/2014/main" id="{5B266B5A-BC1C-7C7D-C06F-CD0F7FC05A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34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a:extLst>
            <a:ext uri="{FF2B5EF4-FFF2-40B4-BE49-F238E27FC236}">
              <a16:creationId xmlns:a16="http://schemas.microsoft.com/office/drawing/2014/main" id="{ABFA06B3-CC6C-838D-4F5C-BCE1F1161E60}"/>
            </a:ext>
          </a:extLst>
        </p:cNvPr>
        <p:cNvGrpSpPr/>
        <p:nvPr/>
      </p:nvGrpSpPr>
      <p:grpSpPr>
        <a:xfrm>
          <a:off x="0" y="0"/>
          <a:ext cx="0" cy="0"/>
          <a:chOff x="0" y="0"/>
          <a:chExt cx="0" cy="0"/>
        </a:xfrm>
      </p:grpSpPr>
      <p:sp>
        <p:nvSpPr>
          <p:cNvPr id="490" name="Google Shape;490;g54dda1946d_4_2701:notes">
            <a:extLst>
              <a:ext uri="{FF2B5EF4-FFF2-40B4-BE49-F238E27FC236}">
                <a16:creationId xmlns:a16="http://schemas.microsoft.com/office/drawing/2014/main" id="{9CA69643-41DD-81F0-24F8-E56554892D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4dda1946d_4_2701:notes">
            <a:extLst>
              <a:ext uri="{FF2B5EF4-FFF2-40B4-BE49-F238E27FC236}">
                <a16:creationId xmlns:a16="http://schemas.microsoft.com/office/drawing/2014/main" id="{D75AB164-746B-4BDF-FC9C-4124B1666F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13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a:extLst>
            <a:ext uri="{FF2B5EF4-FFF2-40B4-BE49-F238E27FC236}">
              <a16:creationId xmlns:a16="http://schemas.microsoft.com/office/drawing/2014/main" id="{5FAB93A1-F297-E9FC-5ABE-24BDD92156D0}"/>
            </a:ext>
          </a:extLst>
        </p:cNvPr>
        <p:cNvGrpSpPr/>
        <p:nvPr/>
      </p:nvGrpSpPr>
      <p:grpSpPr>
        <a:xfrm>
          <a:off x="0" y="0"/>
          <a:ext cx="0" cy="0"/>
          <a:chOff x="0" y="0"/>
          <a:chExt cx="0" cy="0"/>
        </a:xfrm>
      </p:grpSpPr>
      <p:sp>
        <p:nvSpPr>
          <p:cNvPr id="407" name="Google Shape;407;g184d99d1a72_0_57:notes">
            <a:extLst>
              <a:ext uri="{FF2B5EF4-FFF2-40B4-BE49-F238E27FC236}">
                <a16:creationId xmlns:a16="http://schemas.microsoft.com/office/drawing/2014/main" id="{52823B22-914A-B6DF-9F92-CBA61CE56A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84d99d1a72_0_57:notes">
            <a:extLst>
              <a:ext uri="{FF2B5EF4-FFF2-40B4-BE49-F238E27FC236}">
                <a16:creationId xmlns:a16="http://schemas.microsoft.com/office/drawing/2014/main" id="{A3024653-8033-BCDC-0257-B43B39FAF5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93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90B71BBC-AC82-0A94-654D-D5F6414EBE99}"/>
            </a:ext>
          </a:extLst>
        </p:cNvPr>
        <p:cNvGrpSpPr/>
        <p:nvPr/>
      </p:nvGrpSpPr>
      <p:grpSpPr>
        <a:xfrm>
          <a:off x="0" y="0"/>
          <a:ext cx="0" cy="0"/>
          <a:chOff x="0" y="0"/>
          <a:chExt cx="0" cy="0"/>
        </a:xfrm>
      </p:grpSpPr>
      <p:sp>
        <p:nvSpPr>
          <p:cNvPr id="338" name="Google Shape;338;g54dda1946d_6_308:notes">
            <a:extLst>
              <a:ext uri="{FF2B5EF4-FFF2-40B4-BE49-F238E27FC236}">
                <a16:creationId xmlns:a16="http://schemas.microsoft.com/office/drawing/2014/main" id="{CE66D6AC-EC4A-7A4C-B431-105E73085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a:extLst>
              <a:ext uri="{FF2B5EF4-FFF2-40B4-BE49-F238E27FC236}">
                <a16:creationId xmlns:a16="http://schemas.microsoft.com/office/drawing/2014/main" id="{CC00197B-DD30-6438-AA53-90EA89D21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59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3A7F2A81-7FC2-1D27-8C41-F5F06ADB2F50}"/>
            </a:ext>
          </a:extLst>
        </p:cNvPr>
        <p:cNvGrpSpPr/>
        <p:nvPr/>
      </p:nvGrpSpPr>
      <p:grpSpPr>
        <a:xfrm>
          <a:off x="0" y="0"/>
          <a:ext cx="0" cy="0"/>
          <a:chOff x="0" y="0"/>
          <a:chExt cx="0" cy="0"/>
        </a:xfrm>
      </p:grpSpPr>
      <p:sp>
        <p:nvSpPr>
          <p:cNvPr id="561" name="Google Shape;561;g349ac83b4f2_1_38:notes">
            <a:extLst>
              <a:ext uri="{FF2B5EF4-FFF2-40B4-BE49-F238E27FC236}">
                <a16:creationId xmlns:a16="http://schemas.microsoft.com/office/drawing/2014/main" id="{A44ACA27-FFC0-3AB4-C92A-8ADDE6EC78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a:extLst>
              <a:ext uri="{FF2B5EF4-FFF2-40B4-BE49-F238E27FC236}">
                <a16:creationId xmlns:a16="http://schemas.microsoft.com/office/drawing/2014/main" id="{31B0F47C-A475-56E7-A59C-A6B62B4E80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83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97050"/>
            <a:ext cx="6651600" cy="1562100"/>
          </a:xfrm>
          <a:prstGeom prst="rect">
            <a:avLst/>
          </a:prstGeom>
          <a:noFill/>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33324" y="3906950"/>
            <a:ext cx="6065400" cy="414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2617600" y="2118550"/>
            <a:ext cx="3908700" cy="1017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2817525" y="3212000"/>
            <a:ext cx="3509100" cy="41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4"/>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2" name="Google Shape;102;p14"/>
          <p:cNvGrpSpPr/>
          <p:nvPr/>
        </p:nvGrpSpPr>
        <p:grpSpPr>
          <a:xfrm>
            <a:off x="0" y="0"/>
            <a:ext cx="9143875" cy="5143500"/>
            <a:chOff x="0" y="0"/>
            <a:chExt cx="9143875" cy="5143500"/>
          </a:xfrm>
        </p:grpSpPr>
        <p:sp>
          <p:nvSpPr>
            <p:cNvPr id="103" name="Google Shape;103;p14"/>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4" name="Google Shape;104;p14"/>
            <p:cNvSpPr/>
            <p:nvPr/>
          </p:nvSpPr>
          <p:spPr>
            <a:xfrm rot="10800000" flipH="1">
              <a:off x="8430775"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4"/>
            <p:cNvSpPr/>
            <p:nvPr/>
          </p:nvSpPr>
          <p:spPr>
            <a:xfrm rot="10800000" flipH="1">
              <a:off x="8430775"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p:nvPr/>
          </p:nvSpPr>
          <p:spPr>
            <a:xfrm rot="10800000" flipH="1">
              <a:off x="843077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4"/>
            <p:cNvSpPr/>
            <p:nvPr/>
          </p:nvSpPr>
          <p:spPr>
            <a:xfrm rot="10800000" flipH="1">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4"/>
            <p:cNvSpPr/>
            <p:nvPr/>
          </p:nvSpPr>
          <p:spPr>
            <a:xfrm rot="10800000" flipH="1">
              <a:off x="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997325" y="1045900"/>
            <a:ext cx="4433700" cy="142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5"/>
          <p:cNvSpPr txBox="1">
            <a:spLocks noGrp="1"/>
          </p:cNvSpPr>
          <p:nvPr>
            <p:ph type="subTitle" idx="1"/>
          </p:nvPr>
        </p:nvSpPr>
        <p:spPr>
          <a:xfrm>
            <a:off x="3997325" y="2430553"/>
            <a:ext cx="4433700" cy="14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5"/>
          <p:cNvSpPr>
            <a:spLocks noGrp="1"/>
          </p:cNvSpPr>
          <p:nvPr>
            <p:ph type="pic" idx="2"/>
          </p:nvPr>
        </p:nvSpPr>
        <p:spPr>
          <a:xfrm>
            <a:off x="713225" y="554676"/>
            <a:ext cx="2801100" cy="4049400"/>
          </a:xfrm>
          <a:prstGeom prst="rect">
            <a:avLst/>
          </a:prstGeom>
          <a:noFill/>
          <a:ln>
            <a:noFill/>
          </a:ln>
        </p:spPr>
      </p:sp>
      <p:grpSp>
        <p:nvGrpSpPr>
          <p:cNvPr id="113" name="Google Shape;113;p15"/>
          <p:cNvGrpSpPr/>
          <p:nvPr/>
        </p:nvGrpSpPr>
        <p:grpSpPr>
          <a:xfrm>
            <a:off x="0" y="0"/>
            <a:ext cx="713100" cy="5143500"/>
            <a:chOff x="0" y="0"/>
            <a:chExt cx="713100" cy="5143500"/>
          </a:xfrm>
        </p:grpSpPr>
        <p:sp>
          <p:nvSpPr>
            <p:cNvPr id="114" name="Google Shape;114;p15"/>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5" name="Google Shape;115;p15"/>
            <p:cNvSpPr/>
            <p:nvPr/>
          </p:nvSpPr>
          <p:spPr>
            <a:xfrm rot="10800000" flipH="1">
              <a:off x="0"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17" name="Google Shape;117;p1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5"/>
          <p:cNvSpPr/>
          <p:nvPr/>
        </p:nvSpPr>
        <p:spPr>
          <a:xfrm>
            <a:off x="626177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713225" y="539504"/>
            <a:ext cx="419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16"/>
          <p:cNvSpPr txBox="1">
            <a:spLocks noGrp="1"/>
          </p:cNvSpPr>
          <p:nvPr>
            <p:ph type="body" idx="1"/>
          </p:nvPr>
        </p:nvSpPr>
        <p:spPr>
          <a:xfrm>
            <a:off x="713225" y="1237654"/>
            <a:ext cx="4195500" cy="300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22" name="Google Shape;122;p16"/>
          <p:cNvGrpSpPr/>
          <p:nvPr/>
        </p:nvGrpSpPr>
        <p:grpSpPr>
          <a:xfrm>
            <a:off x="0" y="4662000"/>
            <a:ext cx="9144000" cy="481500"/>
            <a:chOff x="0" y="4662000"/>
            <a:chExt cx="9144000" cy="481500"/>
          </a:xfrm>
        </p:grpSpPr>
        <p:sp>
          <p:nvSpPr>
            <p:cNvPr id="123" name="Google Shape;123;p16"/>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4" name="Google Shape;124;p16"/>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 name="Google Shape;125;p16"/>
            <p:cNvSpPr/>
            <p:nvPr/>
          </p:nvSpPr>
          <p:spPr>
            <a:xfrm>
              <a:off x="0" y="4662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6" name="Google Shape;126;p1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_AND_BODY_1_1">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713225" y="666225"/>
            <a:ext cx="6923100" cy="750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29" name="Google Shape;129;p17"/>
          <p:cNvGrpSpPr/>
          <p:nvPr/>
        </p:nvGrpSpPr>
        <p:grpSpPr>
          <a:xfrm>
            <a:off x="0" y="0"/>
            <a:ext cx="9144000" cy="481500"/>
            <a:chOff x="0" y="4662000"/>
            <a:chExt cx="9144000" cy="481500"/>
          </a:xfrm>
        </p:grpSpPr>
        <p:sp>
          <p:nvSpPr>
            <p:cNvPr id="130" name="Google Shape;130;p17"/>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17"/>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7"/>
            <p:cNvSpPr/>
            <p:nvPr/>
          </p:nvSpPr>
          <p:spPr>
            <a:xfrm>
              <a:off x="0" y="4662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3" name="Google Shape;133;p17"/>
          <p:cNvSpPr/>
          <p:nvPr/>
        </p:nvSpPr>
        <p:spPr>
          <a:xfrm>
            <a:off x="713225" y="47643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7"/>
          <p:cNvSpPr txBox="1">
            <a:spLocks noGrp="1"/>
          </p:cNvSpPr>
          <p:nvPr>
            <p:ph type="subTitle" idx="1"/>
          </p:nvPr>
        </p:nvSpPr>
        <p:spPr>
          <a:xfrm>
            <a:off x="713225" y="1558450"/>
            <a:ext cx="6951900" cy="275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8"/>
          <p:cNvSpPr txBox="1">
            <a:spLocks noGrp="1"/>
          </p:cNvSpPr>
          <p:nvPr>
            <p:ph type="subTitle" idx="1"/>
          </p:nvPr>
        </p:nvSpPr>
        <p:spPr>
          <a:xfrm>
            <a:off x="713225"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18"/>
          <p:cNvSpPr txBox="1">
            <a:spLocks noGrp="1"/>
          </p:cNvSpPr>
          <p:nvPr>
            <p:ph type="subTitle" idx="2"/>
          </p:nvPr>
        </p:nvSpPr>
        <p:spPr>
          <a:xfrm>
            <a:off x="3231361"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18"/>
          <p:cNvSpPr txBox="1">
            <a:spLocks noGrp="1"/>
          </p:cNvSpPr>
          <p:nvPr>
            <p:ph type="subTitle" idx="3"/>
          </p:nvPr>
        </p:nvSpPr>
        <p:spPr>
          <a:xfrm>
            <a:off x="5749496"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18"/>
          <p:cNvSpPr txBox="1">
            <a:spLocks noGrp="1"/>
          </p:cNvSpPr>
          <p:nvPr>
            <p:ph type="subTitle" idx="4"/>
          </p:nvPr>
        </p:nvSpPr>
        <p:spPr>
          <a:xfrm>
            <a:off x="713225"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1" name="Google Shape;141;p18"/>
          <p:cNvSpPr txBox="1">
            <a:spLocks noGrp="1"/>
          </p:cNvSpPr>
          <p:nvPr>
            <p:ph type="subTitle" idx="5"/>
          </p:nvPr>
        </p:nvSpPr>
        <p:spPr>
          <a:xfrm>
            <a:off x="3231357"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2" name="Google Shape;142;p18"/>
          <p:cNvSpPr txBox="1">
            <a:spLocks noGrp="1"/>
          </p:cNvSpPr>
          <p:nvPr>
            <p:ph type="subTitle" idx="6"/>
          </p:nvPr>
        </p:nvSpPr>
        <p:spPr>
          <a:xfrm>
            <a:off x="5749488"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43" name="Google Shape;143;p18"/>
          <p:cNvGrpSpPr/>
          <p:nvPr/>
        </p:nvGrpSpPr>
        <p:grpSpPr>
          <a:xfrm>
            <a:off x="8795925" y="2411700"/>
            <a:ext cx="364500" cy="2731800"/>
            <a:chOff x="8795925" y="2411700"/>
            <a:chExt cx="364500" cy="2731800"/>
          </a:xfrm>
        </p:grpSpPr>
        <p:sp>
          <p:nvSpPr>
            <p:cNvPr id="144" name="Google Shape;144;p18"/>
            <p:cNvSpPr/>
            <p:nvPr/>
          </p:nvSpPr>
          <p:spPr>
            <a:xfrm rot="10800000" flipH="1">
              <a:off x="8795925"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5" name="Google Shape;145;p18"/>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 name="Google Shape;146;p18"/>
            <p:cNvSpPr/>
            <p:nvPr/>
          </p:nvSpPr>
          <p:spPr>
            <a:xfrm rot="10800000" flipH="1">
              <a:off x="8795925" y="25722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 name="Google Shape;147;p18"/>
            <p:cNvSpPr/>
            <p:nvPr/>
          </p:nvSpPr>
          <p:spPr>
            <a:xfrm>
              <a:off x="8795925" y="2411700"/>
              <a:ext cx="364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8" name="Google Shape;148;p1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19"/>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9"/>
          <p:cNvSpPr txBox="1">
            <a:spLocks noGrp="1"/>
          </p:cNvSpPr>
          <p:nvPr>
            <p:ph type="subTitle" idx="2"/>
          </p:nvPr>
        </p:nvSpPr>
        <p:spPr>
          <a:xfrm>
            <a:off x="46988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19"/>
          <p:cNvSpPr txBox="1">
            <a:spLocks noGrp="1"/>
          </p:cNvSpPr>
          <p:nvPr>
            <p:ph type="subTitle" idx="3"/>
          </p:nvPr>
        </p:nvSpPr>
        <p:spPr>
          <a:xfrm>
            <a:off x="7132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19"/>
          <p:cNvSpPr txBox="1">
            <a:spLocks noGrp="1"/>
          </p:cNvSpPr>
          <p:nvPr>
            <p:ph type="subTitle" idx="4"/>
          </p:nvPr>
        </p:nvSpPr>
        <p:spPr>
          <a:xfrm>
            <a:off x="46988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9"/>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6" name="Google Shape;156;p19"/>
          <p:cNvSpPr txBox="1">
            <a:spLocks noGrp="1"/>
          </p:cNvSpPr>
          <p:nvPr>
            <p:ph type="subTitle" idx="6"/>
          </p:nvPr>
        </p:nvSpPr>
        <p:spPr>
          <a:xfrm>
            <a:off x="7132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7" name="Google Shape;157;p19"/>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8" name="Google Shape;158;p19"/>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9" name="Google Shape;159;p19"/>
          <p:cNvGrpSpPr/>
          <p:nvPr/>
        </p:nvGrpSpPr>
        <p:grpSpPr>
          <a:xfrm>
            <a:off x="0" y="3429300"/>
            <a:ext cx="9160425" cy="1714200"/>
            <a:chOff x="0" y="3429300"/>
            <a:chExt cx="9160425" cy="1714200"/>
          </a:xfrm>
        </p:grpSpPr>
        <p:grpSp>
          <p:nvGrpSpPr>
            <p:cNvPr id="160" name="Google Shape;160;p19"/>
            <p:cNvGrpSpPr/>
            <p:nvPr/>
          </p:nvGrpSpPr>
          <p:grpSpPr>
            <a:xfrm>
              <a:off x="8795925" y="3429300"/>
              <a:ext cx="364500" cy="1714200"/>
              <a:chOff x="8795925" y="3429300"/>
              <a:chExt cx="364500" cy="1714200"/>
            </a:xfrm>
          </p:grpSpPr>
          <p:sp>
            <p:nvSpPr>
              <p:cNvPr id="161" name="Google Shape;161;p19"/>
              <p:cNvSpPr/>
              <p:nvPr/>
            </p:nvSpPr>
            <p:spPr>
              <a:xfrm rot="10800000" flipH="1">
                <a:off x="8795925" y="42864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3" name="Google Shape;163;p19"/>
            <p:cNvGrpSpPr/>
            <p:nvPr/>
          </p:nvGrpSpPr>
          <p:grpSpPr>
            <a:xfrm>
              <a:off x="0" y="3429300"/>
              <a:ext cx="364500" cy="1714200"/>
              <a:chOff x="0" y="3429300"/>
              <a:chExt cx="364500" cy="1714200"/>
            </a:xfrm>
          </p:grpSpPr>
          <p:sp>
            <p:nvSpPr>
              <p:cNvPr id="164" name="Google Shape;164;p19"/>
              <p:cNvSpPr/>
              <p:nvPr/>
            </p:nvSpPr>
            <p:spPr>
              <a:xfrm rot="10800000" flipH="1">
                <a:off x="0"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 name="Google Shape;165;p19"/>
              <p:cNvSpPr/>
              <p:nvPr/>
            </p:nvSpPr>
            <p:spPr>
              <a:xfrm rot="10800000" flipH="1">
                <a:off x="0"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66" name="Google Shape;166;p1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0"/>
          <p:cNvSpPr txBox="1">
            <a:spLocks noGrp="1"/>
          </p:cNvSpPr>
          <p:nvPr>
            <p:ph type="subTitle" idx="1"/>
          </p:nvPr>
        </p:nvSpPr>
        <p:spPr>
          <a:xfrm>
            <a:off x="7131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0"/>
          <p:cNvSpPr txBox="1">
            <a:spLocks noGrp="1"/>
          </p:cNvSpPr>
          <p:nvPr>
            <p:ph type="subTitle" idx="2"/>
          </p:nvPr>
        </p:nvSpPr>
        <p:spPr>
          <a:xfrm>
            <a:off x="345525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0"/>
          <p:cNvSpPr txBox="1">
            <a:spLocks noGrp="1"/>
          </p:cNvSpPr>
          <p:nvPr>
            <p:ph type="subTitle" idx="3"/>
          </p:nvPr>
        </p:nvSpPr>
        <p:spPr>
          <a:xfrm>
            <a:off x="7131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0"/>
          <p:cNvSpPr txBox="1">
            <a:spLocks noGrp="1"/>
          </p:cNvSpPr>
          <p:nvPr>
            <p:ph type="subTitle" idx="4"/>
          </p:nvPr>
        </p:nvSpPr>
        <p:spPr>
          <a:xfrm>
            <a:off x="345525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0"/>
          <p:cNvSpPr txBox="1">
            <a:spLocks noGrp="1"/>
          </p:cNvSpPr>
          <p:nvPr>
            <p:ph type="subTitle" idx="5"/>
          </p:nvPr>
        </p:nvSpPr>
        <p:spPr>
          <a:xfrm>
            <a:off x="61974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20"/>
          <p:cNvSpPr txBox="1">
            <a:spLocks noGrp="1"/>
          </p:cNvSpPr>
          <p:nvPr>
            <p:ph type="subTitle" idx="6"/>
          </p:nvPr>
        </p:nvSpPr>
        <p:spPr>
          <a:xfrm>
            <a:off x="61974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20"/>
          <p:cNvSpPr txBox="1">
            <a:spLocks noGrp="1"/>
          </p:cNvSpPr>
          <p:nvPr>
            <p:ph type="subTitle" idx="7"/>
          </p:nvPr>
        </p:nvSpPr>
        <p:spPr>
          <a:xfrm>
            <a:off x="713100" y="130711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6" name="Google Shape;176;p20"/>
          <p:cNvSpPr txBox="1">
            <a:spLocks noGrp="1"/>
          </p:cNvSpPr>
          <p:nvPr>
            <p:ph type="subTitle" idx="8"/>
          </p:nvPr>
        </p:nvSpPr>
        <p:spPr>
          <a:xfrm>
            <a:off x="345765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7" name="Google Shape;177;p20"/>
          <p:cNvSpPr txBox="1">
            <a:spLocks noGrp="1"/>
          </p:cNvSpPr>
          <p:nvPr>
            <p:ph type="subTitle" idx="9"/>
          </p:nvPr>
        </p:nvSpPr>
        <p:spPr>
          <a:xfrm>
            <a:off x="619980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8" name="Google Shape;178;p20"/>
          <p:cNvSpPr txBox="1">
            <a:spLocks noGrp="1"/>
          </p:cNvSpPr>
          <p:nvPr>
            <p:ph type="subTitle" idx="13"/>
          </p:nvPr>
        </p:nvSpPr>
        <p:spPr>
          <a:xfrm>
            <a:off x="713100" y="3034188"/>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9" name="Google Shape;179;p20"/>
          <p:cNvSpPr txBox="1">
            <a:spLocks noGrp="1"/>
          </p:cNvSpPr>
          <p:nvPr>
            <p:ph type="subTitle" idx="14"/>
          </p:nvPr>
        </p:nvSpPr>
        <p:spPr>
          <a:xfrm>
            <a:off x="345765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20"/>
          <p:cNvSpPr txBox="1">
            <a:spLocks noGrp="1"/>
          </p:cNvSpPr>
          <p:nvPr>
            <p:ph type="subTitle" idx="15"/>
          </p:nvPr>
        </p:nvSpPr>
        <p:spPr>
          <a:xfrm>
            <a:off x="619980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1" name="Google Shape;181;p20"/>
          <p:cNvGrpSpPr/>
          <p:nvPr/>
        </p:nvGrpSpPr>
        <p:grpSpPr>
          <a:xfrm>
            <a:off x="0" y="4661988"/>
            <a:ext cx="9144000" cy="481513"/>
            <a:chOff x="0" y="4661988"/>
            <a:chExt cx="9144000" cy="481513"/>
          </a:xfrm>
        </p:grpSpPr>
        <p:sp>
          <p:nvSpPr>
            <p:cNvPr id="182" name="Google Shape;182;p20"/>
            <p:cNvSpPr/>
            <p:nvPr/>
          </p:nvSpPr>
          <p:spPr>
            <a:xfrm>
              <a:off x="0" y="4983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20"/>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20"/>
            <p:cNvSpPr/>
            <p:nvPr/>
          </p:nvSpPr>
          <p:spPr>
            <a:xfrm>
              <a:off x="0" y="4661988"/>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5" name="Google Shape;185;p20"/>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63434" y="924863"/>
            <a:ext cx="954000" cy="95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322338" y="539500"/>
            <a:ext cx="2760600" cy="4064400"/>
          </a:xfrm>
          <a:prstGeom prst="rect">
            <a:avLst/>
          </a:prstGeom>
          <a:noFill/>
          <a:ln>
            <a:noFill/>
          </a:ln>
        </p:spPr>
      </p:sp>
      <p:grpSp>
        <p:nvGrpSpPr>
          <p:cNvPr id="15" name="Google Shape;15;p3"/>
          <p:cNvGrpSpPr/>
          <p:nvPr/>
        </p:nvGrpSpPr>
        <p:grpSpPr>
          <a:xfrm>
            <a:off x="335" y="2150"/>
            <a:ext cx="713300" cy="5139225"/>
            <a:chOff x="7468800" y="0"/>
            <a:chExt cx="1675200" cy="5139225"/>
          </a:xfrm>
        </p:grpSpPr>
        <p:sp>
          <p:nvSpPr>
            <p:cNvPr id="16" name="Google Shape;16;p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6"/>
        <p:cNvGrpSpPr/>
        <p:nvPr/>
      </p:nvGrpSpPr>
      <p:grpSpPr>
        <a:xfrm>
          <a:off x="0" y="0"/>
          <a:ext cx="0" cy="0"/>
          <a:chOff x="0" y="0"/>
          <a:chExt cx="0" cy="0"/>
        </a:xfrm>
      </p:grpSpPr>
      <p:sp>
        <p:nvSpPr>
          <p:cNvPr id="187" name="Google Shape;187;p21"/>
          <p:cNvSpPr txBox="1">
            <a:spLocks noGrp="1"/>
          </p:cNvSpPr>
          <p:nvPr>
            <p:ph type="title" hasCustomPrompt="1"/>
          </p:nvPr>
        </p:nvSpPr>
        <p:spPr>
          <a:xfrm>
            <a:off x="3287850" y="2064188"/>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1"/>
          </p:nvPr>
        </p:nvSpPr>
        <p:spPr>
          <a:xfrm>
            <a:off x="3287850" y="2746902"/>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9" name="Google Shape;189;p21"/>
          <p:cNvSpPr txBox="1">
            <a:spLocks noGrp="1"/>
          </p:cNvSpPr>
          <p:nvPr>
            <p:ph type="title" idx="2" hasCustomPrompt="1"/>
          </p:nvPr>
        </p:nvSpPr>
        <p:spPr>
          <a:xfrm>
            <a:off x="3287850" y="915175"/>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3"/>
          </p:nvPr>
        </p:nvSpPr>
        <p:spPr>
          <a:xfrm>
            <a:off x="3287850" y="1597879"/>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91" name="Google Shape;191;p21"/>
          <p:cNvSpPr txBox="1">
            <a:spLocks noGrp="1"/>
          </p:cNvSpPr>
          <p:nvPr>
            <p:ph type="title" idx="4" hasCustomPrompt="1"/>
          </p:nvPr>
        </p:nvSpPr>
        <p:spPr>
          <a:xfrm>
            <a:off x="3287850" y="3213200"/>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1"/>
          <p:cNvSpPr txBox="1">
            <a:spLocks noGrp="1"/>
          </p:cNvSpPr>
          <p:nvPr>
            <p:ph type="subTitle" idx="5"/>
          </p:nvPr>
        </p:nvSpPr>
        <p:spPr>
          <a:xfrm>
            <a:off x="3287850" y="3895925"/>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93" name="Google Shape;193;p21"/>
          <p:cNvGrpSpPr/>
          <p:nvPr/>
        </p:nvGrpSpPr>
        <p:grpSpPr>
          <a:xfrm>
            <a:off x="3847050" y="378431"/>
            <a:ext cx="1449900" cy="4386056"/>
            <a:chOff x="3847050" y="378431"/>
            <a:chExt cx="1449900" cy="4386056"/>
          </a:xfrm>
        </p:grpSpPr>
        <p:sp>
          <p:nvSpPr>
            <p:cNvPr id="194" name="Google Shape;194;p21"/>
            <p:cNvSpPr/>
            <p:nvPr/>
          </p:nvSpPr>
          <p:spPr>
            <a:xfrm>
              <a:off x="3847050" y="378431"/>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21"/>
            <p:cNvSpPr/>
            <p:nvPr/>
          </p:nvSpPr>
          <p:spPr>
            <a:xfrm>
              <a:off x="3847050" y="46039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8" name="Google Shape;198;p22"/>
          <p:cNvGrpSpPr/>
          <p:nvPr/>
        </p:nvGrpSpPr>
        <p:grpSpPr>
          <a:xfrm>
            <a:off x="0" y="275063"/>
            <a:ext cx="9144000" cy="4868438"/>
            <a:chOff x="0" y="275063"/>
            <a:chExt cx="9144000" cy="4868438"/>
          </a:xfrm>
        </p:grpSpPr>
        <p:sp>
          <p:nvSpPr>
            <p:cNvPr id="199" name="Google Shape;199;p22"/>
            <p:cNvSpPr/>
            <p:nvPr/>
          </p:nvSpPr>
          <p:spPr>
            <a:xfrm>
              <a:off x="713225" y="2750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0" name="Google Shape;200;p22"/>
            <p:cNvGrpSpPr/>
            <p:nvPr/>
          </p:nvGrpSpPr>
          <p:grpSpPr>
            <a:xfrm>
              <a:off x="0" y="4822500"/>
              <a:ext cx="9144000" cy="321000"/>
              <a:chOff x="0" y="4822500"/>
              <a:chExt cx="9144000" cy="321000"/>
            </a:xfrm>
          </p:grpSpPr>
          <p:sp>
            <p:nvSpPr>
              <p:cNvPr id="201" name="Google Shape;201;p22"/>
              <p:cNvSpPr/>
              <p:nvPr/>
            </p:nvSpPr>
            <p:spPr>
              <a:xfrm>
                <a:off x="0" y="49830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22"/>
              <p:cNvSpPr/>
              <p:nvPr/>
            </p:nvSpPr>
            <p:spPr>
              <a:xfrm>
                <a:off x="0" y="48225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03" name="Google Shape;203;p22"/>
          <p:cNvGrpSpPr/>
          <p:nvPr/>
        </p:nvGrpSpPr>
        <p:grpSpPr>
          <a:xfrm>
            <a:off x="8430775" y="0"/>
            <a:ext cx="713318" cy="857100"/>
            <a:chOff x="8430775" y="0"/>
            <a:chExt cx="713318" cy="857100"/>
          </a:xfrm>
        </p:grpSpPr>
        <p:sp>
          <p:nvSpPr>
            <p:cNvPr id="204" name="Google Shape;204;p22"/>
            <p:cNvSpPr/>
            <p:nvPr/>
          </p:nvSpPr>
          <p:spPr>
            <a:xfrm rot="10800000" flipH="1">
              <a:off x="8787393" y="0"/>
              <a:ext cx="356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5" name="Google Shape;205;p22"/>
            <p:cNvSpPr/>
            <p:nvPr/>
          </p:nvSpPr>
          <p:spPr>
            <a:xfrm rot="10800000" flipH="1">
              <a:off x="8430775" y="0"/>
              <a:ext cx="356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8" name="Google Shape;208;p23"/>
          <p:cNvGrpSpPr/>
          <p:nvPr/>
        </p:nvGrpSpPr>
        <p:grpSpPr>
          <a:xfrm>
            <a:off x="-100" y="3429300"/>
            <a:ext cx="1433325" cy="1714200"/>
            <a:chOff x="-100" y="3429300"/>
            <a:chExt cx="1433325" cy="1714200"/>
          </a:xfrm>
        </p:grpSpPr>
        <p:sp>
          <p:nvSpPr>
            <p:cNvPr id="209" name="Google Shape;209;p23"/>
            <p:cNvSpPr/>
            <p:nvPr/>
          </p:nvSpPr>
          <p:spPr>
            <a:xfrm>
              <a:off x="72012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0" name="Google Shape;210;p23"/>
            <p:cNvSpPr/>
            <p:nvPr/>
          </p:nvSpPr>
          <p:spPr>
            <a:xfrm>
              <a:off x="-10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1" name="Google Shape;211;p23"/>
            <p:cNvSpPr/>
            <p:nvPr/>
          </p:nvSpPr>
          <p:spPr>
            <a:xfrm>
              <a:off x="-100" y="34293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12" name="Google Shape;212;p23"/>
          <p:cNvSpPr/>
          <p:nvPr/>
        </p:nvSpPr>
        <p:spPr>
          <a:xfrm>
            <a:off x="713000"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5" name="Google Shape;215;p24"/>
          <p:cNvGrpSpPr/>
          <p:nvPr/>
        </p:nvGrpSpPr>
        <p:grpSpPr>
          <a:xfrm>
            <a:off x="0" y="0"/>
            <a:ext cx="9144000" cy="5160150"/>
            <a:chOff x="0" y="0"/>
            <a:chExt cx="9144000" cy="5160150"/>
          </a:xfrm>
        </p:grpSpPr>
        <p:grpSp>
          <p:nvGrpSpPr>
            <p:cNvPr id="216" name="Google Shape;216;p24"/>
            <p:cNvGrpSpPr/>
            <p:nvPr/>
          </p:nvGrpSpPr>
          <p:grpSpPr>
            <a:xfrm>
              <a:off x="0" y="3445950"/>
              <a:ext cx="568500" cy="1714200"/>
              <a:chOff x="0" y="3445950"/>
              <a:chExt cx="568500" cy="1714200"/>
            </a:xfrm>
          </p:grpSpPr>
          <p:sp>
            <p:nvSpPr>
              <p:cNvPr id="217" name="Google Shape;217;p24"/>
              <p:cNvSpPr/>
              <p:nvPr/>
            </p:nvSpPr>
            <p:spPr>
              <a:xfrm rot="10800000" flipH="1">
                <a:off x="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8" name="Google Shape;218;p24"/>
              <p:cNvSpPr/>
              <p:nvPr/>
            </p:nvSpPr>
            <p:spPr>
              <a:xfrm rot="10800000" flipH="1">
                <a:off x="0" y="344595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9" name="Google Shape;219;p24"/>
            <p:cNvGrpSpPr/>
            <p:nvPr/>
          </p:nvGrpSpPr>
          <p:grpSpPr>
            <a:xfrm>
              <a:off x="8575500" y="0"/>
              <a:ext cx="568500" cy="5160150"/>
              <a:chOff x="8575500" y="0"/>
              <a:chExt cx="568500" cy="5160150"/>
            </a:xfrm>
          </p:grpSpPr>
          <p:sp>
            <p:nvSpPr>
              <p:cNvPr id="220" name="Google Shape;220;p24"/>
              <p:cNvSpPr/>
              <p:nvPr/>
            </p:nvSpPr>
            <p:spPr>
              <a:xfrm rot="10800000" flipH="1">
                <a:off x="857550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 name="Google Shape;221;p24"/>
              <p:cNvSpPr/>
              <p:nvPr/>
            </p:nvSpPr>
            <p:spPr>
              <a:xfrm rot="10800000" flipH="1">
                <a:off x="8575500" y="34459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24"/>
              <p:cNvSpPr/>
              <p:nvPr/>
            </p:nvSpPr>
            <p:spPr>
              <a:xfrm rot="10800000" flipH="1">
                <a:off x="8575500" y="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23" name="Google Shape;223;p24"/>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6" name="Google Shape;226;p25"/>
          <p:cNvGrpSpPr/>
          <p:nvPr/>
        </p:nvGrpSpPr>
        <p:grpSpPr>
          <a:xfrm>
            <a:off x="0" y="0"/>
            <a:ext cx="9145075" cy="5143500"/>
            <a:chOff x="0" y="0"/>
            <a:chExt cx="9145075" cy="5143500"/>
          </a:xfrm>
        </p:grpSpPr>
        <p:sp>
          <p:nvSpPr>
            <p:cNvPr id="227" name="Google Shape;227;p25"/>
            <p:cNvSpPr/>
            <p:nvPr/>
          </p:nvSpPr>
          <p:spPr>
            <a:xfrm rot="10800000" flipH="1">
              <a:off x="0"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8" name="Google Shape;228;p25"/>
            <p:cNvSpPr/>
            <p:nvPr/>
          </p:nvSpPr>
          <p:spPr>
            <a:xfrm rot="10800000" flipH="1">
              <a:off x="0" y="3429300"/>
              <a:ext cx="714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9" name="Google Shape;229;p25"/>
            <p:cNvSpPr/>
            <p:nvPr/>
          </p:nvSpPr>
          <p:spPr>
            <a:xfrm rot="10800000" flipH="1">
              <a:off x="0" y="257220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 name="Google Shape;230;p25"/>
            <p:cNvSpPr/>
            <p:nvPr/>
          </p:nvSpPr>
          <p:spPr>
            <a:xfrm rot="10800000" flipH="1">
              <a:off x="8430775" y="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 name="Google Shape;231;p25"/>
            <p:cNvSpPr/>
            <p:nvPr/>
          </p:nvSpPr>
          <p:spPr>
            <a:xfrm rot="10800000" flipH="1">
              <a:off x="8430775"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32" name="Google Shape;232;p2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5" name="Google Shape;235;p26"/>
          <p:cNvGrpSpPr/>
          <p:nvPr/>
        </p:nvGrpSpPr>
        <p:grpSpPr>
          <a:xfrm>
            <a:off x="0" y="0"/>
            <a:ext cx="9143875" cy="5143500"/>
            <a:chOff x="0" y="0"/>
            <a:chExt cx="9143875" cy="5143500"/>
          </a:xfrm>
        </p:grpSpPr>
        <p:sp>
          <p:nvSpPr>
            <p:cNvPr id="236" name="Google Shape;236;p26"/>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7" name="Google Shape;237;p26"/>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26"/>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9" name="Google Shape;239;p26"/>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 name="Google Shape;240;p26"/>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1" name="Google Shape;241;p2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4" name="Google Shape;244;p27"/>
          <p:cNvGrpSpPr/>
          <p:nvPr/>
        </p:nvGrpSpPr>
        <p:grpSpPr>
          <a:xfrm>
            <a:off x="0" y="3275875"/>
            <a:ext cx="9144000" cy="1863925"/>
            <a:chOff x="0" y="3275875"/>
            <a:chExt cx="9144000" cy="1863925"/>
          </a:xfrm>
        </p:grpSpPr>
        <p:sp>
          <p:nvSpPr>
            <p:cNvPr id="245" name="Google Shape;245;p27"/>
            <p:cNvSpPr/>
            <p:nvPr/>
          </p:nvSpPr>
          <p:spPr>
            <a:xfrm rot="10800000" flipH="1">
              <a:off x="0" y="4282700"/>
              <a:ext cx="708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6" name="Google Shape;246;p27"/>
            <p:cNvGrpSpPr/>
            <p:nvPr/>
          </p:nvGrpSpPr>
          <p:grpSpPr>
            <a:xfrm>
              <a:off x="8435700" y="3275875"/>
              <a:ext cx="708300" cy="1863925"/>
              <a:chOff x="8435700" y="3275875"/>
              <a:chExt cx="708300" cy="1863925"/>
            </a:xfrm>
          </p:grpSpPr>
          <p:sp>
            <p:nvSpPr>
              <p:cNvPr id="247" name="Google Shape;247;p27"/>
              <p:cNvSpPr/>
              <p:nvPr/>
            </p:nvSpPr>
            <p:spPr>
              <a:xfrm>
                <a:off x="8435700" y="32758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 name="Google Shape;248;p27"/>
              <p:cNvSpPr/>
              <p:nvPr/>
            </p:nvSpPr>
            <p:spPr>
              <a:xfrm rot="10800000" flipH="1">
                <a:off x="8435700" y="4282700"/>
                <a:ext cx="708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9" name="Google Shape;249;p27"/>
              <p:cNvSpPr/>
              <p:nvPr/>
            </p:nvSpPr>
            <p:spPr>
              <a:xfrm rot="10800000" flipH="1">
                <a:off x="8435700" y="3436375"/>
                <a:ext cx="708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0" name="Google Shape;250;p27"/>
            <p:cNvSpPr/>
            <p:nvPr/>
          </p:nvSpPr>
          <p:spPr>
            <a:xfrm>
              <a:off x="0" y="41329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1" name="Google Shape;251;p27"/>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713225" y="737850"/>
            <a:ext cx="4645200" cy="1343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4" name="Google Shape;254;p28"/>
          <p:cNvSpPr txBox="1">
            <a:spLocks noGrp="1"/>
          </p:cNvSpPr>
          <p:nvPr>
            <p:ph type="subTitle" idx="1"/>
          </p:nvPr>
        </p:nvSpPr>
        <p:spPr>
          <a:xfrm>
            <a:off x="713225" y="2141075"/>
            <a:ext cx="4645200" cy="229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255" name="Google Shape;255;p28"/>
          <p:cNvSpPr>
            <a:spLocks noGrp="1"/>
          </p:cNvSpPr>
          <p:nvPr>
            <p:ph type="pic" idx="2"/>
          </p:nvPr>
        </p:nvSpPr>
        <p:spPr>
          <a:xfrm>
            <a:off x="5479825" y="539500"/>
            <a:ext cx="2950800" cy="4064400"/>
          </a:xfrm>
          <a:prstGeom prst="rect">
            <a:avLst/>
          </a:prstGeom>
          <a:noFill/>
          <a:ln>
            <a:noFill/>
          </a:ln>
        </p:spPr>
      </p:sp>
      <p:grpSp>
        <p:nvGrpSpPr>
          <p:cNvPr id="256" name="Google Shape;256;p28"/>
          <p:cNvGrpSpPr/>
          <p:nvPr/>
        </p:nvGrpSpPr>
        <p:grpSpPr>
          <a:xfrm>
            <a:off x="7717675" y="3429300"/>
            <a:ext cx="1426200" cy="1714200"/>
            <a:chOff x="7717675" y="3429300"/>
            <a:chExt cx="1426200" cy="1714200"/>
          </a:xfrm>
        </p:grpSpPr>
        <p:sp>
          <p:nvSpPr>
            <p:cNvPr id="257" name="Google Shape;257;p28"/>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8"/>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9" name="Google Shape;259;p28"/>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60" name="Google Shape;260;p28"/>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4253750" y="769400"/>
            <a:ext cx="39558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29"/>
          <p:cNvSpPr txBox="1">
            <a:spLocks noGrp="1"/>
          </p:cNvSpPr>
          <p:nvPr>
            <p:ph type="subTitle" idx="1"/>
          </p:nvPr>
        </p:nvSpPr>
        <p:spPr>
          <a:xfrm>
            <a:off x="4253750" y="1859617"/>
            <a:ext cx="3684000" cy="12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29"/>
          <p:cNvSpPr txBox="1"/>
          <p:nvPr/>
        </p:nvSpPr>
        <p:spPr>
          <a:xfrm>
            <a:off x="4253760" y="3320333"/>
            <a:ext cx="3684000" cy="76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Raleway Medium"/>
                <a:ea typeface="Raleway Medium"/>
                <a:cs typeface="Raleway Medium"/>
                <a:sym typeface="Raleway Medium"/>
              </a:rPr>
              <a:t>CREDITS: This presentation template was created by </a:t>
            </a:r>
            <a:r>
              <a:rPr lang="en" sz="1200" b="1" u="sng">
                <a:solidFill>
                  <a:schemeClr val="hlink"/>
                </a:solidFill>
                <a:latin typeface="Raleway"/>
                <a:ea typeface="Raleway"/>
                <a:cs typeface="Raleway"/>
                <a:sym typeface="Raleway"/>
                <a:hlinkClick r:id="rId2"/>
              </a:rPr>
              <a:t>Slidesgo</a:t>
            </a:r>
            <a:r>
              <a:rPr lang="en" sz="1200">
                <a:solidFill>
                  <a:schemeClr val="dk1"/>
                </a:solidFill>
                <a:latin typeface="Raleway Medium"/>
                <a:ea typeface="Raleway Medium"/>
                <a:cs typeface="Raleway Medium"/>
                <a:sym typeface="Raleway Medium"/>
              </a:rPr>
              <a:t>, and includes icons, infographics &amp; images by </a:t>
            </a:r>
            <a:r>
              <a:rPr lang="en" sz="12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Freepik</a:t>
            </a:r>
            <a:r>
              <a:rPr lang="en" sz="1200" u="sng">
                <a:solidFill>
                  <a:schemeClr val="dk1"/>
                </a:solidFill>
                <a:latin typeface="Raleway Medium"/>
                <a:ea typeface="Raleway Medium"/>
                <a:cs typeface="Raleway Medium"/>
                <a:sym typeface="Raleway Medium"/>
              </a:rPr>
              <a:t> </a:t>
            </a:r>
            <a:endParaRPr sz="1200" u="sng">
              <a:solidFill>
                <a:schemeClr val="dk1"/>
              </a:solidFill>
              <a:latin typeface="Raleway Medium"/>
              <a:ea typeface="Raleway Medium"/>
              <a:cs typeface="Raleway Medium"/>
              <a:sym typeface="Raleway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5"/>
        <p:cNvGrpSpPr/>
        <p:nvPr/>
      </p:nvGrpSpPr>
      <p:grpSpPr>
        <a:xfrm>
          <a:off x="0" y="0"/>
          <a:ext cx="0" cy="0"/>
          <a:chOff x="0" y="0"/>
          <a:chExt cx="0" cy="0"/>
        </a:xfrm>
      </p:grpSpPr>
      <p:grpSp>
        <p:nvGrpSpPr>
          <p:cNvPr id="266" name="Google Shape;266;p30"/>
          <p:cNvGrpSpPr/>
          <p:nvPr/>
        </p:nvGrpSpPr>
        <p:grpSpPr>
          <a:xfrm>
            <a:off x="335" y="2150"/>
            <a:ext cx="713300" cy="5139225"/>
            <a:chOff x="7468800" y="0"/>
            <a:chExt cx="1675200" cy="5139225"/>
          </a:xfrm>
        </p:grpSpPr>
        <p:sp>
          <p:nvSpPr>
            <p:cNvPr id="267" name="Google Shape;267;p30"/>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8" name="Google Shape;268;p30"/>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 name="Google Shape;269;p30"/>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30"/>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30"/>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 name="Google Shape;272;p30"/>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 name="Google Shape;273;p30"/>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1350150"/>
            <a:ext cx="2776200" cy="111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25" y="2469150"/>
            <a:ext cx="2776200" cy="1324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4"/>
        <p:cNvGrpSpPr/>
        <p:nvPr/>
      </p:nvGrpSpPr>
      <p:grpSpPr>
        <a:xfrm>
          <a:off x="0" y="0"/>
          <a:ext cx="0" cy="0"/>
          <a:chOff x="0" y="0"/>
          <a:chExt cx="0" cy="0"/>
        </a:xfrm>
      </p:grpSpPr>
      <p:grpSp>
        <p:nvGrpSpPr>
          <p:cNvPr id="275" name="Google Shape;275;p31"/>
          <p:cNvGrpSpPr/>
          <p:nvPr/>
        </p:nvGrpSpPr>
        <p:grpSpPr>
          <a:xfrm>
            <a:off x="0" y="0"/>
            <a:ext cx="9143875" cy="5143500"/>
            <a:chOff x="0" y="0"/>
            <a:chExt cx="9143875" cy="5143500"/>
          </a:xfrm>
        </p:grpSpPr>
        <p:sp>
          <p:nvSpPr>
            <p:cNvPr id="276" name="Google Shape;276;p31"/>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 name="Google Shape;277;p31"/>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31"/>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9" name="Google Shape;279;p31"/>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31"/>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1" name="Google Shape;281;p31"/>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4661988"/>
            <a:ext cx="9144000" cy="481513"/>
            <a:chOff x="0" y="4661988"/>
            <a:chExt cx="9144000" cy="481513"/>
          </a:xfrm>
        </p:grpSpPr>
        <p:sp>
          <p:nvSpPr>
            <p:cNvPr id="33" name="Google Shape;33;p5"/>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5"/>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5"/>
            <p:cNvSpPr/>
            <p:nvPr/>
          </p:nvSpPr>
          <p:spPr>
            <a:xfrm>
              <a:off x="0" y="4661988"/>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6" name="Google Shape;36;p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 name="Google Shape;39;p6"/>
          <p:cNvGrpSpPr/>
          <p:nvPr/>
        </p:nvGrpSpPr>
        <p:grpSpPr>
          <a:xfrm>
            <a:off x="0" y="3429300"/>
            <a:ext cx="9141475" cy="1714200"/>
            <a:chOff x="0" y="3429300"/>
            <a:chExt cx="9141475" cy="1714200"/>
          </a:xfrm>
        </p:grpSpPr>
        <p:sp>
          <p:nvSpPr>
            <p:cNvPr id="40" name="Google Shape;40;p6"/>
            <p:cNvSpPr/>
            <p:nvPr/>
          </p:nvSpPr>
          <p:spPr>
            <a:xfrm rot="10800000" flipH="1">
              <a:off x="0" y="4286400"/>
              <a:ext cx="710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6"/>
            <p:cNvSpPr/>
            <p:nvPr/>
          </p:nvSpPr>
          <p:spPr>
            <a:xfrm rot="10800000" flipH="1">
              <a:off x="0" y="34293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6"/>
            <p:cNvSpPr/>
            <p:nvPr/>
          </p:nvSpPr>
          <p:spPr>
            <a:xfrm rot="10800000" flipH="1">
              <a:off x="8430775" y="42864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6"/>
            <p:cNvSpPr/>
            <p:nvPr/>
          </p:nvSpPr>
          <p:spPr>
            <a:xfrm>
              <a:off x="8430775" y="4125900"/>
              <a:ext cx="710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4" name="Google Shape;44;p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13225" y="845825"/>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713225" y="21410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479825" y="539500"/>
            <a:ext cx="2950800" cy="4064400"/>
          </a:xfrm>
          <a:prstGeom prst="rect">
            <a:avLst/>
          </a:prstGeom>
          <a:noFill/>
          <a:ln>
            <a:noFill/>
          </a:ln>
        </p:spPr>
      </p:sp>
      <p:grpSp>
        <p:nvGrpSpPr>
          <p:cNvPr id="49" name="Google Shape;49;p7"/>
          <p:cNvGrpSpPr/>
          <p:nvPr/>
        </p:nvGrpSpPr>
        <p:grpSpPr>
          <a:xfrm>
            <a:off x="7717675" y="3429300"/>
            <a:ext cx="1426200" cy="1714200"/>
            <a:chOff x="7717675" y="3429300"/>
            <a:chExt cx="1426200" cy="1714200"/>
          </a:xfrm>
        </p:grpSpPr>
        <p:sp>
          <p:nvSpPr>
            <p:cNvPr id="50" name="Google Shape;50;p7"/>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7"/>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3" name="Google Shape;53;p7"/>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4" name="Google Shape;284;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301" name="Google Shape;301;p35"/>
          <p:cNvSpPr txBox="1">
            <a:spLocks noGrp="1"/>
          </p:cNvSpPr>
          <p:nvPr>
            <p:ph type="ctrTitle"/>
          </p:nvPr>
        </p:nvSpPr>
        <p:spPr>
          <a:xfrm>
            <a:off x="713225" y="897050"/>
            <a:ext cx="6651600" cy="1562100"/>
          </a:xfrm>
          <a:prstGeom prst="rect">
            <a:avLst/>
          </a:prstGeom>
        </p:spPr>
        <p:txBody>
          <a:bodyPr spcFirstLastPara="1" wrap="square" lIns="91425" tIns="91425" rIns="91425" bIns="91425" anchor="t" anchorCtr="0">
            <a:noAutofit/>
          </a:bodyPr>
          <a:lstStyle/>
          <a:p>
            <a:r>
              <a:rPr lang="en"/>
              <a:t>Process Mining </a:t>
            </a:r>
            <a:br>
              <a:rPr lang="en"/>
            </a:br>
            <a:r>
              <a:rPr lang="en"/>
              <a:t>Project</a:t>
            </a:r>
            <a:endParaRPr lang="it-IT"/>
          </a:p>
        </p:txBody>
      </p:sp>
      <p:sp>
        <p:nvSpPr>
          <p:cNvPr id="302" name="Google Shape;302;p35"/>
          <p:cNvSpPr txBox="1">
            <a:spLocks noGrp="1"/>
          </p:cNvSpPr>
          <p:nvPr>
            <p:ph type="subTitle" idx="1"/>
          </p:nvPr>
        </p:nvSpPr>
        <p:spPr>
          <a:xfrm>
            <a:off x="735567" y="2673714"/>
            <a:ext cx="6072919" cy="956020"/>
          </a:xfrm>
          <a:prstGeom prst="rect">
            <a:avLst/>
          </a:prstGeom>
        </p:spPr>
        <p:txBody>
          <a:bodyPr spcFirstLastPara="1" wrap="square" lIns="91425" tIns="91425" rIns="91425" bIns="91425" anchor="t" anchorCtr="0">
            <a:noAutofit/>
          </a:bodyPr>
          <a:lstStyle/>
          <a:p>
            <a:pPr marL="0" indent="0"/>
            <a:br>
              <a:rPr lang="en" dirty="0"/>
            </a:br>
            <a:r>
              <a:rPr lang="en" dirty="0"/>
              <a:t>Process Mining about customer journey analysis in an </a:t>
            </a:r>
            <a:endParaRPr lang="it-IT" dirty="0"/>
          </a:p>
          <a:p>
            <a:pPr marL="0" indent="0"/>
            <a:r>
              <a:rPr lang="en" dirty="0"/>
              <a:t>cosmetic E-commerce with AI support.</a:t>
            </a:r>
            <a:endParaRPr lang="it-IT" dirty="0"/>
          </a:p>
        </p:txBody>
      </p:sp>
      <p:sp>
        <p:nvSpPr>
          <p:cNvPr id="303" name="Google Shape;303;p35"/>
          <p:cNvSpPr/>
          <p:nvPr/>
        </p:nvSpPr>
        <p:spPr>
          <a:xfrm>
            <a:off x="833327" y="773016"/>
            <a:ext cx="1449900" cy="5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02;p35">
            <a:extLst>
              <a:ext uri="{FF2B5EF4-FFF2-40B4-BE49-F238E27FC236}">
                <a16:creationId xmlns:a16="http://schemas.microsoft.com/office/drawing/2014/main" id="{6CE392AF-318A-A10A-1613-53A738454EEC}"/>
              </a:ext>
            </a:extLst>
          </p:cNvPr>
          <p:cNvSpPr txBox="1">
            <a:spLocks/>
          </p:cNvSpPr>
          <p:nvPr/>
        </p:nvSpPr>
        <p:spPr>
          <a:xfrm>
            <a:off x="737572" y="3878877"/>
            <a:ext cx="6065400" cy="7454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800"/>
              <a:buFont typeface="Raleway Medium"/>
              <a:buNone/>
              <a:defRPr sz="1800" b="0" i="0" u="none" strike="noStrike" cap="none">
                <a:solidFill>
                  <a:schemeClr val="dk1"/>
                </a:solidFill>
                <a:latin typeface="Raleway Medium"/>
                <a:ea typeface="Raleway Medium"/>
                <a:cs typeface="Raleway Medium"/>
                <a:sym typeface="Raleway Medium"/>
              </a:defRPr>
            </a:lvl9pPr>
          </a:lstStyle>
          <a:p>
            <a:pPr marL="0" indent="0"/>
            <a:br>
              <a:rPr lang="en"/>
            </a:br>
            <a:r>
              <a:rPr lang="en"/>
              <a:t>Presented by Gadaleta Tiziano</a:t>
            </a:r>
            <a:endParaRPr lang="it-I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7B4D4E37-02DC-13CE-1091-47A2EF5CF31F}"/>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63AB50B0-9369-5506-3BA0-CD7BBED55CE9}"/>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Discovery Algorithms</a:t>
            </a:r>
            <a:endParaRPr/>
          </a:p>
        </p:txBody>
      </p:sp>
      <p:sp>
        <p:nvSpPr>
          <p:cNvPr id="373" name="Google Shape;373;p41">
            <a:extLst>
              <a:ext uri="{FF2B5EF4-FFF2-40B4-BE49-F238E27FC236}">
                <a16:creationId xmlns:a16="http://schemas.microsoft.com/office/drawing/2014/main" id="{6857A7D1-DB77-2A70-DA5C-663FBC8700C4}"/>
              </a:ext>
            </a:extLst>
          </p:cNvPr>
          <p:cNvSpPr txBox="1">
            <a:spLocks noGrp="1"/>
          </p:cNvSpPr>
          <p:nvPr>
            <p:ph type="subTitle" idx="4"/>
          </p:nvPr>
        </p:nvSpPr>
        <p:spPr>
          <a:xfrm>
            <a:off x="713225" y="1412553"/>
            <a:ext cx="2369700" cy="708300"/>
          </a:xfrm>
          <a:prstGeom prst="rect">
            <a:avLst/>
          </a:prstGeom>
        </p:spPr>
        <p:txBody>
          <a:bodyPr spcFirstLastPara="1" wrap="square" lIns="91425" tIns="91425" rIns="91425" bIns="91425" anchor="b" anchorCtr="0">
            <a:noAutofit/>
          </a:bodyPr>
          <a:lstStyle/>
          <a:p>
            <a:pPr marL="0" indent="0"/>
            <a:r>
              <a:rPr lang="en"/>
              <a:t>Alpha </a:t>
            </a:r>
            <a:br>
              <a:rPr lang="en"/>
            </a:br>
            <a:r>
              <a:rPr lang="en"/>
              <a:t>Miner</a:t>
            </a:r>
            <a:endParaRPr lang="it-IT"/>
          </a:p>
        </p:txBody>
      </p:sp>
      <p:sp>
        <p:nvSpPr>
          <p:cNvPr id="374" name="Google Shape;374;p41">
            <a:extLst>
              <a:ext uri="{FF2B5EF4-FFF2-40B4-BE49-F238E27FC236}">
                <a16:creationId xmlns:a16="http://schemas.microsoft.com/office/drawing/2014/main" id="{9D2054CB-F4D4-0846-D3BB-3B752D3DDE83}"/>
              </a:ext>
            </a:extLst>
          </p:cNvPr>
          <p:cNvSpPr txBox="1">
            <a:spLocks noGrp="1"/>
          </p:cNvSpPr>
          <p:nvPr>
            <p:ph type="subTitle" idx="5"/>
          </p:nvPr>
        </p:nvSpPr>
        <p:spPr>
          <a:xfrm>
            <a:off x="3231357" y="1412553"/>
            <a:ext cx="2369700" cy="708300"/>
          </a:xfrm>
          <a:prstGeom prst="rect">
            <a:avLst/>
          </a:prstGeom>
        </p:spPr>
        <p:txBody>
          <a:bodyPr spcFirstLastPara="1" wrap="square" lIns="91425" tIns="91425" rIns="91425" bIns="91425" anchor="b" anchorCtr="0">
            <a:noAutofit/>
          </a:bodyPr>
          <a:lstStyle/>
          <a:p>
            <a:pPr marL="0" indent="0"/>
            <a:r>
              <a:rPr lang="en"/>
              <a:t>Heuristic</a:t>
            </a:r>
            <a:br>
              <a:rPr lang="en"/>
            </a:br>
            <a:r>
              <a:rPr lang="en"/>
              <a:t>Miner</a:t>
            </a:r>
            <a:endParaRPr lang="it-IT"/>
          </a:p>
        </p:txBody>
      </p:sp>
      <p:sp>
        <p:nvSpPr>
          <p:cNvPr id="375" name="Google Shape;375;p41">
            <a:extLst>
              <a:ext uri="{FF2B5EF4-FFF2-40B4-BE49-F238E27FC236}">
                <a16:creationId xmlns:a16="http://schemas.microsoft.com/office/drawing/2014/main" id="{53CC490F-380A-D620-0136-7B070CAACF90}"/>
              </a:ext>
            </a:extLst>
          </p:cNvPr>
          <p:cNvSpPr txBox="1">
            <a:spLocks noGrp="1"/>
          </p:cNvSpPr>
          <p:nvPr>
            <p:ph type="subTitle" idx="1"/>
          </p:nvPr>
        </p:nvSpPr>
        <p:spPr>
          <a:xfrm>
            <a:off x="713225" y="2116144"/>
            <a:ext cx="2369700" cy="2585613"/>
          </a:xfrm>
          <a:prstGeom prst="rect">
            <a:avLst/>
          </a:prstGeom>
        </p:spPr>
        <p:txBody>
          <a:bodyPr spcFirstLastPara="1" wrap="square" lIns="91425" tIns="91425" rIns="91425" bIns="91425" anchor="t" anchorCtr="0">
            <a:noAutofit/>
          </a:bodyPr>
          <a:lstStyle/>
          <a:p>
            <a:pPr marL="0" indent="0"/>
            <a:r>
              <a:rPr lang="en" dirty="0"/>
              <a:t>A deterministic process discovery algorithm that constructs a Petri net from </a:t>
            </a:r>
            <a:r>
              <a:rPr lang="en" b="1" dirty="0"/>
              <a:t>directly-follows relations in the event log</a:t>
            </a:r>
            <a:r>
              <a:rPr lang="en" dirty="0"/>
              <a:t>. </a:t>
            </a:r>
            <a:endParaRPr lang="it-IT" dirty="0"/>
          </a:p>
          <a:p>
            <a:pPr marL="0" indent="0"/>
            <a:endParaRPr lang="en" dirty="0"/>
          </a:p>
          <a:p>
            <a:pPr marL="0" indent="0"/>
            <a:r>
              <a:rPr lang="en" dirty="0"/>
              <a:t>It produces the same model for the same input, assumes noise-free logs, and can highlight deviations from the ideal process.</a:t>
            </a:r>
            <a:endParaRPr lang="it-IT"/>
          </a:p>
        </p:txBody>
      </p:sp>
      <p:sp>
        <p:nvSpPr>
          <p:cNvPr id="376" name="Google Shape;376;p41">
            <a:extLst>
              <a:ext uri="{FF2B5EF4-FFF2-40B4-BE49-F238E27FC236}">
                <a16:creationId xmlns:a16="http://schemas.microsoft.com/office/drawing/2014/main" id="{DCD3C479-1231-0460-EFA3-E44D4DEAB22C}"/>
              </a:ext>
            </a:extLst>
          </p:cNvPr>
          <p:cNvSpPr txBox="1">
            <a:spLocks noGrp="1"/>
          </p:cNvSpPr>
          <p:nvPr>
            <p:ph type="subTitle" idx="2"/>
          </p:nvPr>
        </p:nvSpPr>
        <p:spPr>
          <a:xfrm>
            <a:off x="3231361" y="2116144"/>
            <a:ext cx="2369700" cy="2585613"/>
          </a:xfrm>
          <a:prstGeom prst="rect">
            <a:avLst/>
          </a:prstGeom>
        </p:spPr>
        <p:txBody>
          <a:bodyPr spcFirstLastPara="1" wrap="square" lIns="91425" tIns="91425" rIns="91425" bIns="91425" anchor="t" anchorCtr="0">
            <a:noAutofit/>
          </a:bodyPr>
          <a:lstStyle/>
          <a:p>
            <a:pPr marL="0" indent="0"/>
            <a:r>
              <a:rPr lang="en" dirty="0"/>
              <a:t>A frequency-based mining algorithm that extends deterministic approaches by considering the </a:t>
            </a:r>
            <a:r>
              <a:rPr lang="en" b="1" dirty="0"/>
              <a:t>occurrence of events and traces</a:t>
            </a:r>
            <a:r>
              <a:rPr lang="en" dirty="0"/>
              <a:t>. </a:t>
            </a:r>
            <a:endParaRPr lang="it-IT" dirty="0"/>
          </a:p>
          <a:p>
            <a:pPr marL="0" indent="0"/>
            <a:endParaRPr lang="en" dirty="0"/>
          </a:p>
          <a:p>
            <a:pPr marL="0" indent="0"/>
            <a:r>
              <a:rPr lang="en" dirty="0"/>
              <a:t>It filters infrequent behavior to manage complexity and noise, emphasizing the main process paths while providing an interpretable model.</a:t>
            </a:r>
            <a:endParaRPr lang="it-IT"/>
          </a:p>
        </p:txBody>
      </p:sp>
      <p:sp>
        <p:nvSpPr>
          <p:cNvPr id="377" name="Google Shape;377;p41">
            <a:extLst>
              <a:ext uri="{FF2B5EF4-FFF2-40B4-BE49-F238E27FC236}">
                <a16:creationId xmlns:a16="http://schemas.microsoft.com/office/drawing/2014/main" id="{0685462B-BB66-8522-C299-7E1F8D2C4ED0}"/>
              </a:ext>
            </a:extLst>
          </p:cNvPr>
          <p:cNvSpPr txBox="1">
            <a:spLocks noGrp="1"/>
          </p:cNvSpPr>
          <p:nvPr>
            <p:ph type="subTitle" idx="3"/>
          </p:nvPr>
        </p:nvSpPr>
        <p:spPr>
          <a:xfrm>
            <a:off x="5749496" y="2116144"/>
            <a:ext cx="2369700" cy="2585613"/>
          </a:xfrm>
          <a:prstGeom prst="rect">
            <a:avLst/>
          </a:prstGeom>
        </p:spPr>
        <p:txBody>
          <a:bodyPr spcFirstLastPara="1" wrap="square" lIns="91425" tIns="91425" rIns="91425" bIns="91425" anchor="t" anchorCtr="0">
            <a:noAutofit/>
          </a:bodyPr>
          <a:lstStyle/>
          <a:p>
            <a:pPr marL="0" indent="0"/>
            <a:r>
              <a:rPr lang="en" dirty="0"/>
              <a:t>A recursive process discovery algorithm that </a:t>
            </a:r>
            <a:r>
              <a:rPr lang="en" b="1" dirty="0"/>
              <a:t>identifies structural cuts</a:t>
            </a:r>
            <a:r>
              <a:rPr lang="en" dirty="0"/>
              <a:t> (sequential, parallel, concurrent, and loops) in the log and </a:t>
            </a:r>
            <a:r>
              <a:rPr lang="en" b="1" dirty="0"/>
              <a:t>builds </a:t>
            </a:r>
            <a:r>
              <a:rPr lang="en" b="1" dirty="0" err="1"/>
              <a:t>submodels</a:t>
            </a:r>
            <a:r>
              <a:rPr lang="en" b="1" dirty="0"/>
              <a:t> for each segment</a:t>
            </a:r>
            <a:r>
              <a:rPr lang="en" dirty="0"/>
              <a:t>.</a:t>
            </a:r>
            <a:endParaRPr lang="it-IT" dirty="0"/>
          </a:p>
          <a:p>
            <a:pPr marL="0" indent="0"/>
            <a:endParaRPr lang="en" dirty="0"/>
          </a:p>
          <a:p>
            <a:pPr marL="0" indent="0"/>
            <a:r>
              <a:rPr lang="en" dirty="0"/>
              <a:t> The resulting model is sound, structured, robust to noise, and uses unique labels for visible transitions, while allowing some unobserved or skipped behavior.</a:t>
            </a:r>
            <a:endParaRPr lang="it-IT"/>
          </a:p>
        </p:txBody>
      </p:sp>
      <p:sp>
        <p:nvSpPr>
          <p:cNvPr id="378" name="Google Shape;378;p41">
            <a:extLst>
              <a:ext uri="{FF2B5EF4-FFF2-40B4-BE49-F238E27FC236}">
                <a16:creationId xmlns:a16="http://schemas.microsoft.com/office/drawing/2014/main" id="{EFB4D153-CC3D-4BBB-3AD0-FE71D68AE522}"/>
              </a:ext>
            </a:extLst>
          </p:cNvPr>
          <p:cNvSpPr txBox="1">
            <a:spLocks noGrp="1"/>
          </p:cNvSpPr>
          <p:nvPr>
            <p:ph type="subTitle" idx="6"/>
          </p:nvPr>
        </p:nvSpPr>
        <p:spPr>
          <a:xfrm>
            <a:off x="5749488" y="1412553"/>
            <a:ext cx="2369700" cy="708300"/>
          </a:xfrm>
          <a:prstGeom prst="rect">
            <a:avLst/>
          </a:prstGeom>
        </p:spPr>
        <p:txBody>
          <a:bodyPr spcFirstLastPara="1" wrap="square" lIns="91425" tIns="91425" rIns="91425" bIns="91425" anchor="b" anchorCtr="0">
            <a:noAutofit/>
          </a:bodyPr>
          <a:lstStyle/>
          <a:p>
            <a:pPr marL="0" indent="0"/>
            <a:r>
              <a:rPr lang="en"/>
              <a:t>Inductive</a:t>
            </a:r>
            <a:br>
              <a:rPr lang="en"/>
            </a:br>
            <a:r>
              <a:rPr lang="en"/>
              <a:t>Miner</a:t>
            </a:r>
            <a:endParaRPr lang="it-IT"/>
          </a:p>
        </p:txBody>
      </p:sp>
    </p:spTree>
    <p:extLst>
      <p:ext uri="{BB962C8B-B14F-4D97-AF65-F5344CB8AC3E}">
        <p14:creationId xmlns:p14="http://schemas.microsoft.com/office/powerpoint/2010/main" val="334227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a:extLst>
            <a:ext uri="{FF2B5EF4-FFF2-40B4-BE49-F238E27FC236}">
              <a16:creationId xmlns:a16="http://schemas.microsoft.com/office/drawing/2014/main" id="{3E54E99B-C4E1-6704-9B58-EAA5BB5B81C7}"/>
            </a:ext>
          </a:extLst>
        </p:cNvPr>
        <p:cNvGrpSpPr/>
        <p:nvPr/>
      </p:nvGrpSpPr>
      <p:grpSpPr>
        <a:xfrm>
          <a:off x="0" y="0"/>
          <a:ext cx="0" cy="0"/>
          <a:chOff x="0" y="0"/>
          <a:chExt cx="0" cy="0"/>
        </a:xfrm>
      </p:grpSpPr>
      <p:sp>
        <p:nvSpPr>
          <p:cNvPr id="410" name="Google Shape;410;p42">
            <a:extLst>
              <a:ext uri="{FF2B5EF4-FFF2-40B4-BE49-F238E27FC236}">
                <a16:creationId xmlns:a16="http://schemas.microsoft.com/office/drawing/2014/main" id="{78181F0F-FFBB-9FDC-1D9A-410AF08C03DD}"/>
              </a:ext>
            </a:extLst>
          </p:cNvPr>
          <p:cNvSpPr txBox="1">
            <a:spLocks noGrp="1"/>
          </p:cNvSpPr>
          <p:nvPr>
            <p:ph type="subTitle" idx="6"/>
          </p:nvPr>
        </p:nvSpPr>
        <p:spPr>
          <a:xfrm>
            <a:off x="713225" y="3075275"/>
            <a:ext cx="3286200" cy="404700"/>
          </a:xfrm>
          <a:prstGeom prst="rect">
            <a:avLst/>
          </a:prstGeom>
        </p:spPr>
        <p:txBody>
          <a:bodyPr spcFirstLastPara="1" wrap="square" lIns="91425" tIns="91425" rIns="91425" bIns="91425" anchor="b" anchorCtr="0">
            <a:noAutofit/>
          </a:bodyPr>
          <a:lstStyle/>
          <a:p>
            <a:pPr marL="0" indent="0"/>
            <a:r>
              <a:rPr lang="en"/>
              <a:t>Generalization</a:t>
            </a:r>
            <a:endParaRPr lang="it-IT"/>
          </a:p>
        </p:txBody>
      </p:sp>
      <p:sp>
        <p:nvSpPr>
          <p:cNvPr id="411" name="Google Shape;411;p42">
            <a:extLst>
              <a:ext uri="{FF2B5EF4-FFF2-40B4-BE49-F238E27FC236}">
                <a16:creationId xmlns:a16="http://schemas.microsoft.com/office/drawing/2014/main" id="{87C2E20F-9CEE-B7F8-A587-9EF9B87C007C}"/>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Quality Metrics for Model Evaluation</a:t>
            </a:r>
            <a:endParaRPr lang="it-IT"/>
          </a:p>
        </p:txBody>
      </p:sp>
      <p:sp>
        <p:nvSpPr>
          <p:cNvPr id="412" name="Google Shape;412;p42">
            <a:extLst>
              <a:ext uri="{FF2B5EF4-FFF2-40B4-BE49-F238E27FC236}">
                <a16:creationId xmlns:a16="http://schemas.microsoft.com/office/drawing/2014/main" id="{20C67DFF-77E5-A82D-4270-24B785C337EF}"/>
              </a:ext>
            </a:extLst>
          </p:cNvPr>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p>
            <a:pPr marL="0" indent="0"/>
            <a:r>
              <a:rPr lang="en"/>
              <a:t>Measures </a:t>
            </a:r>
            <a:r>
              <a:rPr lang="en" b="1"/>
              <a:t>how much of the observed behavior in the event log can be replayed by the model</a:t>
            </a:r>
            <a:r>
              <a:rPr lang="en"/>
              <a:t>. High fitness means the model can reproduce most traces, while perfect fitness reproduces all traces from start to end.</a:t>
            </a:r>
            <a:endParaRPr lang="it-IT"/>
          </a:p>
        </p:txBody>
      </p:sp>
      <p:sp>
        <p:nvSpPr>
          <p:cNvPr id="413" name="Google Shape;413;p42">
            <a:extLst>
              <a:ext uri="{FF2B5EF4-FFF2-40B4-BE49-F238E27FC236}">
                <a16:creationId xmlns:a16="http://schemas.microsoft.com/office/drawing/2014/main" id="{CF75F2C5-B2D9-801B-9503-F6DEC832AD10}"/>
              </a:ext>
            </a:extLst>
          </p:cNvPr>
          <p:cNvSpPr txBox="1">
            <a:spLocks noGrp="1"/>
          </p:cNvSpPr>
          <p:nvPr>
            <p:ph type="subTitle" idx="2"/>
          </p:nvPr>
        </p:nvSpPr>
        <p:spPr>
          <a:xfrm>
            <a:off x="4698825" y="1659425"/>
            <a:ext cx="3286200" cy="1313076"/>
          </a:xfrm>
          <a:prstGeom prst="rect">
            <a:avLst/>
          </a:prstGeom>
        </p:spPr>
        <p:txBody>
          <a:bodyPr spcFirstLastPara="1" wrap="square" lIns="91425" tIns="91425" rIns="91425" bIns="91425" anchor="t" anchorCtr="0">
            <a:noAutofit/>
          </a:bodyPr>
          <a:lstStyle/>
          <a:p>
            <a:pPr marL="0" indent="0"/>
            <a:r>
              <a:rPr lang="en"/>
              <a:t>Indicates </a:t>
            </a:r>
            <a:r>
              <a:rPr lang="en" b="1"/>
              <a:t>how much of the behavior allowed by the model actually occurs in the log</a:t>
            </a:r>
            <a:r>
              <a:rPr lang="en"/>
              <a:t>. High precision means the model avoids allowing unnecessary behavior, while low precision reflects underfitting, permitting behavior not seen in the log.</a:t>
            </a:r>
            <a:endParaRPr lang="it-IT"/>
          </a:p>
        </p:txBody>
      </p:sp>
      <p:sp>
        <p:nvSpPr>
          <p:cNvPr id="414" name="Google Shape;414;p42">
            <a:extLst>
              <a:ext uri="{FF2B5EF4-FFF2-40B4-BE49-F238E27FC236}">
                <a16:creationId xmlns:a16="http://schemas.microsoft.com/office/drawing/2014/main" id="{7D49350A-014F-EF09-0D39-1637EECC7E46}"/>
              </a:ext>
            </a:extLst>
          </p:cNvPr>
          <p:cNvSpPr txBox="1">
            <a:spLocks noGrp="1"/>
          </p:cNvSpPr>
          <p:nvPr>
            <p:ph type="subTitle" idx="3"/>
          </p:nvPr>
        </p:nvSpPr>
        <p:spPr>
          <a:xfrm>
            <a:off x="720744" y="3396200"/>
            <a:ext cx="3278681" cy="1403313"/>
          </a:xfrm>
          <a:prstGeom prst="rect">
            <a:avLst/>
          </a:prstGeom>
        </p:spPr>
        <p:txBody>
          <a:bodyPr spcFirstLastPara="1" wrap="square" lIns="91425" tIns="91425" rIns="91425" bIns="91425" anchor="t" anchorCtr="0">
            <a:noAutofit/>
          </a:bodyPr>
          <a:lstStyle/>
          <a:p>
            <a:pPr marL="0" indent="0"/>
            <a:r>
              <a:rPr lang="en" b="1"/>
              <a:t>Assesses the model’s ability to handle future or unseen behavior</a:t>
            </a:r>
            <a:r>
              <a:rPr lang="en"/>
              <a:t>. Good generalization prevents overfitting, ensuring the model captures the underlying process structure without being too specific to the log.</a:t>
            </a:r>
            <a:endParaRPr lang="it-IT"/>
          </a:p>
        </p:txBody>
      </p:sp>
      <p:sp>
        <p:nvSpPr>
          <p:cNvPr id="415" name="Google Shape;415;p42">
            <a:extLst>
              <a:ext uri="{FF2B5EF4-FFF2-40B4-BE49-F238E27FC236}">
                <a16:creationId xmlns:a16="http://schemas.microsoft.com/office/drawing/2014/main" id="{E6247A68-800F-1D6B-D2DA-78AAE3E7981F}"/>
              </a:ext>
            </a:extLst>
          </p:cNvPr>
          <p:cNvSpPr txBox="1">
            <a:spLocks noGrp="1"/>
          </p:cNvSpPr>
          <p:nvPr>
            <p:ph type="subTitle" idx="4"/>
          </p:nvPr>
        </p:nvSpPr>
        <p:spPr>
          <a:xfrm>
            <a:off x="4698825" y="3396200"/>
            <a:ext cx="3286200" cy="1403313"/>
          </a:xfrm>
          <a:prstGeom prst="rect">
            <a:avLst/>
          </a:prstGeom>
        </p:spPr>
        <p:txBody>
          <a:bodyPr spcFirstLastPara="1" wrap="square" lIns="91425" tIns="91425" rIns="91425" bIns="91425" anchor="t" anchorCtr="0">
            <a:noAutofit/>
          </a:bodyPr>
          <a:lstStyle/>
          <a:p>
            <a:pPr marL="0" indent="0"/>
            <a:r>
              <a:rPr lang="en"/>
              <a:t>Refers to </a:t>
            </a:r>
            <a:r>
              <a:rPr lang="en" b="1"/>
              <a:t>how easy the model is to understand and interpret</a:t>
            </a:r>
            <a:r>
              <a:rPr lang="en"/>
              <a:t>. A simple model avoids unnecessary complexity, often measured by factors like the number of nodes or the shortest path length between start and end.</a:t>
            </a:r>
            <a:endParaRPr lang="it-IT"/>
          </a:p>
        </p:txBody>
      </p:sp>
      <p:sp>
        <p:nvSpPr>
          <p:cNvPr id="416" name="Google Shape;416;p42">
            <a:extLst>
              <a:ext uri="{FF2B5EF4-FFF2-40B4-BE49-F238E27FC236}">
                <a16:creationId xmlns:a16="http://schemas.microsoft.com/office/drawing/2014/main" id="{0F87750E-B282-CA32-95BE-D31B939D4F8A}"/>
              </a:ext>
            </a:extLst>
          </p:cNvPr>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p>
            <a:pPr marL="0" indent="0"/>
            <a:r>
              <a:rPr lang="en"/>
              <a:t>Fitness</a:t>
            </a:r>
            <a:endParaRPr lang="it-IT" err="1"/>
          </a:p>
        </p:txBody>
      </p:sp>
      <p:sp>
        <p:nvSpPr>
          <p:cNvPr id="417" name="Google Shape;417;p42">
            <a:extLst>
              <a:ext uri="{FF2B5EF4-FFF2-40B4-BE49-F238E27FC236}">
                <a16:creationId xmlns:a16="http://schemas.microsoft.com/office/drawing/2014/main" id="{9D90B5CF-68F2-2AA3-3C1A-C87989ABA687}"/>
              </a:ext>
            </a:extLst>
          </p:cNvPr>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p>
            <a:pPr marL="0" indent="0"/>
            <a:r>
              <a:rPr lang="en"/>
              <a:t>Precision</a:t>
            </a:r>
            <a:endParaRPr lang="it-IT"/>
          </a:p>
        </p:txBody>
      </p:sp>
      <p:sp>
        <p:nvSpPr>
          <p:cNvPr id="418" name="Google Shape;418;p42">
            <a:extLst>
              <a:ext uri="{FF2B5EF4-FFF2-40B4-BE49-F238E27FC236}">
                <a16:creationId xmlns:a16="http://schemas.microsoft.com/office/drawing/2014/main" id="{99084419-4A36-BAF4-C1BB-DD05F2F3EB21}"/>
              </a:ext>
            </a:extLst>
          </p:cNvPr>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p>
            <a:pPr marL="0" indent="0"/>
            <a:r>
              <a:rPr lang="en"/>
              <a:t>Simplicity</a:t>
            </a:r>
            <a:endParaRPr lang="it-IT"/>
          </a:p>
        </p:txBody>
      </p:sp>
    </p:spTree>
    <p:extLst>
      <p:ext uri="{BB962C8B-B14F-4D97-AF65-F5344CB8AC3E}">
        <p14:creationId xmlns:p14="http://schemas.microsoft.com/office/powerpoint/2010/main" val="22135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A0C8732E-CE23-C0E9-1F44-25C7308FC913}"/>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BDFD2E95-A485-E33D-F39F-53BE2F89C51C}"/>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Alpha Miner result</a:t>
            </a:r>
            <a:endParaRPr lang="it-IT"/>
          </a:p>
        </p:txBody>
      </p:sp>
      <p:pic>
        <p:nvPicPr>
          <p:cNvPr id="14" name="Immagine 13" descr="Immagine che contiene diagramma, testo, Piano, Disegno tecnico&#10;&#10;Il contenuto generato dall&amp;#39;IA potrebbe non essere corretto.">
            <a:extLst>
              <a:ext uri="{FF2B5EF4-FFF2-40B4-BE49-F238E27FC236}">
                <a16:creationId xmlns:a16="http://schemas.microsoft.com/office/drawing/2014/main" id="{ED814456-40CA-7351-9E56-E8D5FA6C4A7D}"/>
              </a:ext>
            </a:extLst>
          </p:cNvPr>
          <p:cNvPicPr>
            <a:picLocks noChangeAspect="1"/>
          </p:cNvPicPr>
          <p:nvPr/>
        </p:nvPicPr>
        <p:blipFill>
          <a:blip r:embed="rId3"/>
          <a:stretch>
            <a:fillRect/>
          </a:stretch>
        </p:blipFill>
        <p:spPr>
          <a:xfrm>
            <a:off x="1452311" y="1368340"/>
            <a:ext cx="6239378" cy="3098634"/>
          </a:xfrm>
          <a:prstGeom prst="rect">
            <a:avLst/>
          </a:prstGeom>
          <a:ln>
            <a:noFill/>
          </a:ln>
        </p:spPr>
      </p:pic>
    </p:spTree>
    <p:extLst>
      <p:ext uri="{BB962C8B-B14F-4D97-AF65-F5344CB8AC3E}">
        <p14:creationId xmlns:p14="http://schemas.microsoft.com/office/powerpoint/2010/main" val="166935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F1A5A24C-FFB4-70F1-3FE7-32A3203EB7AF}"/>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ED607DCC-B220-1A24-2406-D1799F823D1E}"/>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Heuristic Miner result</a:t>
            </a:r>
          </a:p>
        </p:txBody>
      </p:sp>
      <p:pic>
        <p:nvPicPr>
          <p:cNvPr id="2" name="Immagine 1" descr="Immagine che contiene testo, diagramma, schizzo, Piano&#10;&#10;Il contenuto generato dall&amp;#39;IA potrebbe non essere corretto.">
            <a:extLst>
              <a:ext uri="{FF2B5EF4-FFF2-40B4-BE49-F238E27FC236}">
                <a16:creationId xmlns:a16="http://schemas.microsoft.com/office/drawing/2014/main" id="{5F847462-91C8-62AA-6252-FF3D8DCC6AAC}"/>
              </a:ext>
            </a:extLst>
          </p:cNvPr>
          <p:cNvPicPr>
            <a:picLocks noChangeAspect="1"/>
          </p:cNvPicPr>
          <p:nvPr/>
        </p:nvPicPr>
        <p:blipFill>
          <a:blip r:embed="rId3"/>
          <a:stretch>
            <a:fillRect/>
          </a:stretch>
        </p:blipFill>
        <p:spPr>
          <a:xfrm>
            <a:off x="1225717" y="1345990"/>
            <a:ext cx="6692566" cy="3368928"/>
          </a:xfrm>
          <a:prstGeom prst="rect">
            <a:avLst/>
          </a:prstGeom>
        </p:spPr>
      </p:pic>
    </p:spTree>
    <p:extLst>
      <p:ext uri="{BB962C8B-B14F-4D97-AF65-F5344CB8AC3E}">
        <p14:creationId xmlns:p14="http://schemas.microsoft.com/office/powerpoint/2010/main" val="460111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8A786F9C-5CA1-05F3-8BF0-16593B349663}"/>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FAC220E9-195B-C1FA-44CD-31EB24B3C73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Inductive Miner result</a:t>
            </a:r>
          </a:p>
        </p:txBody>
      </p:sp>
      <p:pic>
        <p:nvPicPr>
          <p:cNvPr id="3" name="Immagine 2" descr="Immagine che contiene testo, schizzo, diagramma, disegno&#10;&#10;Il contenuto generato dall&amp;#39;IA potrebbe non essere corretto.">
            <a:extLst>
              <a:ext uri="{FF2B5EF4-FFF2-40B4-BE49-F238E27FC236}">
                <a16:creationId xmlns:a16="http://schemas.microsoft.com/office/drawing/2014/main" id="{90D8F384-0F69-239C-8A91-BA87F2685294}"/>
              </a:ext>
            </a:extLst>
          </p:cNvPr>
          <p:cNvPicPr>
            <a:picLocks noChangeAspect="1"/>
          </p:cNvPicPr>
          <p:nvPr/>
        </p:nvPicPr>
        <p:blipFill>
          <a:blip r:embed="rId3"/>
          <a:stretch>
            <a:fillRect/>
          </a:stretch>
        </p:blipFill>
        <p:spPr>
          <a:xfrm>
            <a:off x="1979057" y="1233237"/>
            <a:ext cx="5178367" cy="3601954"/>
          </a:xfrm>
          <a:prstGeom prst="rect">
            <a:avLst/>
          </a:prstGeom>
          <a:ln>
            <a:noFill/>
          </a:ln>
        </p:spPr>
      </p:pic>
    </p:spTree>
    <p:extLst>
      <p:ext uri="{BB962C8B-B14F-4D97-AF65-F5344CB8AC3E}">
        <p14:creationId xmlns:p14="http://schemas.microsoft.com/office/powerpoint/2010/main" val="1141407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A43211F3-E4E8-8F2E-BAA7-0275D3380ED6}"/>
            </a:ext>
          </a:extLst>
        </p:cNvPr>
        <p:cNvGrpSpPr/>
        <p:nvPr/>
      </p:nvGrpSpPr>
      <p:grpSpPr>
        <a:xfrm>
          <a:off x="0" y="0"/>
          <a:ext cx="0" cy="0"/>
          <a:chOff x="0" y="0"/>
          <a:chExt cx="0" cy="0"/>
        </a:xfrm>
      </p:grpSpPr>
      <p:sp>
        <p:nvSpPr>
          <p:cNvPr id="308" name="Google Shape;308;p36">
            <a:extLst>
              <a:ext uri="{FF2B5EF4-FFF2-40B4-BE49-F238E27FC236}">
                <a16:creationId xmlns:a16="http://schemas.microsoft.com/office/drawing/2014/main" id="{477E2AD6-DA40-7FFF-93BA-3D8D9236BDF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Model comparison</a:t>
            </a:r>
            <a:endParaRPr lang="it-IT"/>
          </a:p>
        </p:txBody>
      </p:sp>
      <p:pic>
        <p:nvPicPr>
          <p:cNvPr id="2" name="Immagine 1" descr="Immagine che contiene testo, schermata, diagramma, Parallelo&#10;&#10;Il contenuto generato dall&amp;#39;IA potrebbe non essere corretto.">
            <a:extLst>
              <a:ext uri="{FF2B5EF4-FFF2-40B4-BE49-F238E27FC236}">
                <a16:creationId xmlns:a16="http://schemas.microsoft.com/office/drawing/2014/main" id="{48A4F75B-C274-9DFD-491D-098968AFF65D}"/>
              </a:ext>
            </a:extLst>
          </p:cNvPr>
          <p:cNvPicPr>
            <a:picLocks noChangeAspect="1"/>
          </p:cNvPicPr>
          <p:nvPr/>
        </p:nvPicPr>
        <p:blipFill>
          <a:blip r:embed="rId3"/>
          <a:stretch>
            <a:fillRect/>
          </a:stretch>
        </p:blipFill>
        <p:spPr>
          <a:xfrm>
            <a:off x="1729539" y="1346372"/>
            <a:ext cx="5683019" cy="3095008"/>
          </a:xfrm>
          <a:prstGeom prst="rect">
            <a:avLst/>
          </a:prstGeom>
          <a:ln>
            <a:noFill/>
          </a:ln>
        </p:spPr>
      </p:pic>
    </p:spTree>
    <p:extLst>
      <p:ext uri="{BB962C8B-B14F-4D97-AF65-F5344CB8AC3E}">
        <p14:creationId xmlns:p14="http://schemas.microsoft.com/office/powerpoint/2010/main" val="3288262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FC16235D-A589-6EA3-0F11-401FD964ADC5}"/>
            </a:ext>
          </a:extLst>
        </p:cNvPr>
        <p:cNvGrpSpPr/>
        <p:nvPr/>
      </p:nvGrpSpPr>
      <p:grpSpPr>
        <a:xfrm>
          <a:off x="0" y="0"/>
          <a:ext cx="0" cy="0"/>
          <a:chOff x="0" y="0"/>
          <a:chExt cx="0" cy="0"/>
        </a:xfrm>
      </p:grpSpPr>
      <p:sp>
        <p:nvSpPr>
          <p:cNvPr id="308" name="Google Shape;308;p36">
            <a:extLst>
              <a:ext uri="{FF2B5EF4-FFF2-40B4-BE49-F238E27FC236}">
                <a16:creationId xmlns:a16="http://schemas.microsoft.com/office/drawing/2014/main" id="{E066C878-015D-3F6F-61C3-D0402EDD62DE}"/>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Model comparison</a:t>
            </a:r>
            <a:endParaRPr lang="it-IT"/>
          </a:p>
        </p:txBody>
      </p:sp>
      <p:graphicFrame>
        <p:nvGraphicFramePr>
          <p:cNvPr id="309" name="Google Shape;309;p36">
            <a:extLst>
              <a:ext uri="{FF2B5EF4-FFF2-40B4-BE49-F238E27FC236}">
                <a16:creationId xmlns:a16="http://schemas.microsoft.com/office/drawing/2014/main" id="{4F6EA891-778F-76BF-60FA-C0ECDA6ED95C}"/>
              </a:ext>
            </a:extLst>
          </p:cNvPr>
          <p:cNvGraphicFramePr/>
          <p:nvPr>
            <p:extLst>
              <p:ext uri="{D42A27DB-BD31-4B8C-83A1-F6EECF244321}">
                <p14:modId xmlns:p14="http://schemas.microsoft.com/office/powerpoint/2010/main" val="1399770244"/>
              </p:ext>
            </p:extLst>
          </p:nvPr>
        </p:nvGraphicFramePr>
        <p:xfrm>
          <a:off x="720000" y="1356073"/>
          <a:ext cx="7704000" cy="3060531"/>
        </p:xfrm>
        <a:graphic>
          <a:graphicData uri="http://schemas.openxmlformats.org/drawingml/2006/table">
            <a:tbl>
              <a:tblPr>
                <a:noFill/>
                <a:tableStyleId>{33C94E1F-B4C5-49CF-8204-CDB57ADD1F14}</a:tableStyleId>
              </a:tblPr>
              <a:tblGrid>
                <a:gridCol w="2323675">
                  <a:extLst>
                    <a:ext uri="{9D8B030D-6E8A-4147-A177-3AD203B41FA5}">
                      <a16:colId xmlns:a16="http://schemas.microsoft.com/office/drawing/2014/main" val="20000"/>
                    </a:ext>
                  </a:extLst>
                </a:gridCol>
                <a:gridCol w="5380325">
                  <a:extLst>
                    <a:ext uri="{9D8B030D-6E8A-4147-A177-3AD203B41FA5}">
                      <a16:colId xmlns:a16="http://schemas.microsoft.com/office/drawing/2014/main" val="20001"/>
                    </a:ext>
                  </a:extLst>
                </a:gridCol>
              </a:tblGrid>
              <a:tr h="1022684">
                <a:tc>
                  <a:txBody>
                    <a:bodyPr/>
                    <a:lstStyle/>
                    <a:p>
                      <a:pPr marL="0" lvl="0" indent="0" algn="ctr" rtl="0">
                        <a:spcBef>
                          <a:spcPts val="0"/>
                        </a:spcBef>
                        <a:spcAft>
                          <a:spcPts val="0"/>
                        </a:spcAft>
                        <a:buNone/>
                      </a:pPr>
                      <a:r>
                        <a:rPr lang="en" sz="1000" b="1" u="none" dirty="0">
                          <a:solidFill>
                            <a:schemeClr val="lt1"/>
                          </a:solidFill>
                          <a:latin typeface="Raleway"/>
                          <a:ea typeface="Raleway"/>
                          <a:cs typeface="Raleway"/>
                        </a:rPr>
                        <a:t>Alpha Miner</a:t>
                      </a:r>
                      <a:endParaRPr lang="en" sz="1000" b="1" u="none"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a:spcBef>
                          <a:spcPts val="0"/>
                        </a:spcBef>
                        <a:spcAft>
                          <a:spcPts val="1600"/>
                        </a:spcAft>
                        <a:buNone/>
                      </a:pPr>
                      <a:r>
                        <a:rPr lang="en" sz="1000" b="0" i="0" u="none" strike="noStrike" noProof="0" dirty="0">
                          <a:solidFill>
                            <a:schemeClr val="dk1"/>
                          </a:solidFill>
                        </a:rPr>
                        <a:t>The model is extremely </a:t>
                      </a:r>
                      <a:r>
                        <a:rPr lang="en" sz="1000" b="1" i="0" u="none" strike="noStrike" noProof="0" dirty="0">
                          <a:solidFill>
                            <a:schemeClr val="dk1"/>
                          </a:solidFill>
                        </a:rPr>
                        <a:t>simple and rigid.</a:t>
                      </a:r>
                      <a:r>
                        <a:rPr lang="en" sz="1000" b="0" i="0" u="none" strike="noStrike" noProof="0" dirty="0">
                          <a:solidFill>
                            <a:schemeClr val="dk1"/>
                          </a:solidFill>
                        </a:rPr>
                        <a:t> Precision is perfect (1.000), meaning it allows only the behaviors seen </a:t>
                      </a:r>
                      <a:r>
                        <a:rPr lang="en" sz="1000" b="0" i="0" u="none" strike="noStrike" noProof="0" dirty="0">
                          <a:solidFill>
                            <a:schemeClr val="dk1"/>
                          </a:solidFill>
                          <a:sym typeface="Raleway Medium"/>
                        </a:rPr>
                        <a:t>in </a:t>
                      </a:r>
                      <a:r>
                        <a:rPr lang="en" sz="1000" b="0" i="0" u="none" strike="noStrike" noProof="0" dirty="0">
                          <a:solidFill>
                            <a:schemeClr val="dk1"/>
                          </a:solidFill>
                        </a:rPr>
                        <a:t>the log, but fitness is very low (0.156), reproducing only a small portion of real cases. This reflects Alpha Miner’s limitations with loops, alternative paths</a:t>
                      </a:r>
                      <a:r>
                        <a:rPr lang="en" sz="1000" b="0" i="0" u="none" strike="noStrike" noProof="0" dirty="0">
                          <a:solidFill>
                            <a:schemeClr val="dk1"/>
                          </a:solidFill>
                          <a:sym typeface="Raleway Medium"/>
                        </a:rPr>
                        <a:t>, and </a:t>
                      </a:r>
                      <a:r>
                        <a:rPr lang="en" sz="1000" b="0" i="0" u="none" strike="noStrike" noProof="0" dirty="0">
                          <a:solidFill>
                            <a:schemeClr val="dk1"/>
                          </a:solidFill>
                        </a:rPr>
                        <a:t>noise typical of real e-commerce logs, making it oversimplified and less representative of actual user behavior.</a:t>
                      </a:r>
                      <a:endParaRPr dirty="0">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030203">
                <a:tc>
                  <a:txBody>
                    <a:bodyPr/>
                    <a:lstStyle/>
                    <a:p>
                      <a:pPr marL="0" lvl="0" indent="0" algn="ctr" rtl="0">
                        <a:spcBef>
                          <a:spcPts val="0"/>
                        </a:spcBef>
                        <a:spcAft>
                          <a:spcPts val="0"/>
                        </a:spcAft>
                        <a:buNone/>
                      </a:pPr>
                      <a:r>
                        <a:rPr lang="en" sz="1000" b="1" u="none" dirty="0">
                          <a:solidFill>
                            <a:schemeClr val="lt1"/>
                          </a:solidFill>
                          <a:latin typeface="Raleway"/>
                          <a:ea typeface="Raleway"/>
                          <a:cs typeface="Raleway"/>
                        </a:rPr>
                        <a:t>Heuristic Miner</a:t>
                      </a:r>
                      <a:endParaRPr lang="en" sz="1000" b="1" u="none"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marR="0" lvl="0" indent="0" algn="l">
                        <a:lnSpc>
                          <a:spcPct val="100000"/>
                        </a:lnSpc>
                        <a:spcBef>
                          <a:spcPts val="0"/>
                        </a:spcBef>
                        <a:spcAft>
                          <a:spcPts val="1600"/>
                        </a:spcAft>
                        <a:buNone/>
                      </a:pPr>
                      <a:r>
                        <a:rPr lang="en" sz="1000" b="0" i="0" u="none" strike="noStrike" noProof="0" dirty="0">
                          <a:solidFill>
                            <a:schemeClr val="dk1"/>
                          </a:solidFill>
                        </a:rPr>
                        <a:t>The model balances </a:t>
                      </a:r>
                      <a:r>
                        <a:rPr lang="en" sz="1000" b="1" i="0" u="none" strike="noStrike" noProof="0" dirty="0">
                          <a:solidFill>
                            <a:schemeClr val="dk1"/>
                          </a:solidFill>
                        </a:rPr>
                        <a:t>data adherence and descriptive power</a:t>
                      </a:r>
                      <a:r>
                        <a:rPr lang="en" sz="1000" b="0" i="0" u="none" strike="noStrike" noProof="0" dirty="0">
                          <a:solidFill>
                            <a:schemeClr val="dk1"/>
                          </a:solidFill>
                        </a:rPr>
                        <a:t>. Fitness is very high (0.998), while precision (0.645) allows some unobserved behavior, filtering noise to increase flexibility. Generalization (0.978) is strong, supporting future variations in user behavior, but simplicity (0.013) is low, reflecting structural complexity and a rich variety </a:t>
                      </a:r>
                      <a:r>
                        <a:rPr lang="en" sz="1000" b="0" i="0" u="none" strike="noStrike" noProof="0" dirty="0">
                          <a:solidFill>
                            <a:schemeClr val="dk1"/>
                          </a:solidFill>
                          <a:sym typeface="Raleway Medium"/>
                        </a:rPr>
                        <a:t>of </a:t>
                      </a:r>
                      <a:r>
                        <a:rPr lang="en" sz="1000" b="0" i="0" u="none" strike="noStrike" noProof="0" dirty="0">
                          <a:solidFill>
                            <a:schemeClr val="dk1"/>
                          </a:solidFill>
                        </a:rPr>
                        <a:t>user paths. This makes it effective </a:t>
                      </a:r>
                      <a:r>
                        <a:rPr lang="en" sz="1000" b="0" i="0" u="none" strike="noStrike" noProof="0" dirty="0">
                          <a:solidFill>
                            <a:schemeClr val="dk1"/>
                          </a:solidFill>
                          <a:sym typeface="Raleway Medium"/>
                        </a:rPr>
                        <a:t>for </a:t>
                      </a:r>
                      <a:r>
                        <a:rPr lang="en" sz="1000" b="0" i="0" u="none" strike="noStrike" noProof="0" dirty="0">
                          <a:solidFill>
                            <a:schemeClr val="dk1"/>
                          </a:solidFill>
                        </a:rPr>
                        <a:t>analyzing real-world, noisy processes, at the cost of interpretability.</a:t>
                      </a:r>
                      <a:endParaRPr dirty="0">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1007644">
                <a:tc>
                  <a:txBody>
                    <a:bodyPr/>
                    <a:lstStyle/>
                    <a:p>
                      <a:pPr marL="0" lvl="0" indent="0" algn="ctr">
                        <a:spcBef>
                          <a:spcPts val="0"/>
                        </a:spcBef>
                        <a:spcAft>
                          <a:spcPts val="0"/>
                        </a:spcAft>
                        <a:buNone/>
                      </a:pPr>
                      <a:r>
                        <a:rPr lang="en" sz="1000" b="1" u="none" dirty="0">
                          <a:solidFill>
                            <a:schemeClr val="lt1"/>
                          </a:solidFill>
                          <a:latin typeface="Raleway"/>
                        </a:rPr>
                        <a:t>Inductive Miner</a:t>
                      </a:r>
                      <a:endParaRPr dirty="0">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a:spcBef>
                          <a:spcPts val="0"/>
                        </a:spcBef>
                        <a:spcAft>
                          <a:spcPts val="1600"/>
                        </a:spcAft>
                        <a:buNone/>
                      </a:pPr>
                      <a:r>
                        <a:rPr lang="en" sz="1000" b="0" i="0" u="none" strike="noStrike" noProof="0" dirty="0">
                          <a:solidFill>
                            <a:schemeClr val="dk1"/>
                          </a:solidFill>
                        </a:rPr>
                        <a:t>The model achieves </a:t>
                      </a:r>
                      <a:r>
                        <a:rPr lang="en" sz="1000" b="1" i="0" u="none" strike="noStrike" noProof="0" dirty="0">
                          <a:solidFill>
                            <a:schemeClr val="dk1"/>
                          </a:solidFill>
                        </a:rPr>
                        <a:t>perfect fitness</a:t>
                      </a:r>
                      <a:r>
                        <a:rPr lang="en" sz="1000" b="0" i="0" u="none" strike="noStrike" noProof="0" dirty="0">
                          <a:solidFill>
                            <a:schemeClr val="dk1"/>
                          </a:solidFill>
                        </a:rPr>
                        <a:t> (1.000), </a:t>
                      </a:r>
                      <a:r>
                        <a:rPr lang="en" sz="1000" b="1" i="0" u="none" strike="noStrike" noProof="0" dirty="0">
                          <a:solidFill>
                            <a:schemeClr val="dk1"/>
                          </a:solidFill>
                        </a:rPr>
                        <a:t>reproducing all cases in the log</a:t>
                      </a:r>
                      <a:r>
                        <a:rPr lang="en" sz="1000" b="0" i="0" u="none" strike="noStrike" noProof="0" dirty="0">
                          <a:solidFill>
                            <a:schemeClr val="dk1"/>
                          </a:solidFill>
                        </a:rPr>
                        <a:t>. Precision (0.564) is lower, allowing additional paths not seen in the log, which can be useful for predictive analysis. Generalization is very high (0.986), indicating robustness and adaptability to future variations in user behavior, </a:t>
                      </a:r>
                      <a:r>
                        <a:rPr lang="en" sz="1000" b="1" i="0" u="none" strike="noStrike" noProof="0" dirty="0">
                          <a:solidFill>
                            <a:schemeClr val="dk1"/>
                          </a:solidFill>
                        </a:rPr>
                        <a:t>making </a:t>
                      </a:r>
                      <a:r>
                        <a:rPr lang="en" sz="1000" b="1" i="0" u="none" strike="noStrike" noProof="0" dirty="0">
                          <a:solidFill>
                            <a:schemeClr val="dk1"/>
                          </a:solidFill>
                          <a:sym typeface="Raleway Medium"/>
                        </a:rPr>
                        <a:t>it </a:t>
                      </a:r>
                      <a:r>
                        <a:rPr lang="en" sz="1000" b="1" i="0" u="none" strike="noStrike" noProof="0" dirty="0">
                          <a:solidFill>
                            <a:schemeClr val="dk1"/>
                          </a:solidFill>
                        </a:rPr>
                        <a:t>well-suited </a:t>
                      </a:r>
                      <a:r>
                        <a:rPr lang="en" sz="1000" b="1" i="0" u="none" strike="noStrike" noProof="0" dirty="0">
                          <a:solidFill>
                            <a:schemeClr val="dk1"/>
                          </a:solidFill>
                          <a:sym typeface="Raleway Medium"/>
                        </a:rPr>
                        <a:t>for </a:t>
                      </a:r>
                      <a:r>
                        <a:rPr lang="en" sz="1000" b="1" i="0" u="none" strike="noStrike" noProof="0" dirty="0">
                          <a:solidFill>
                            <a:schemeClr val="dk1"/>
                          </a:solidFill>
                        </a:rPr>
                        <a:t>dynamic e-commerce environments</a:t>
                      </a:r>
                      <a:r>
                        <a:rPr lang="en" sz="1000" b="0" i="0" u="none" strike="noStrike" noProof="0" dirty="0">
                          <a:solidFill>
                            <a:schemeClr val="dk1"/>
                          </a:solidFill>
                        </a:rPr>
                        <a:t>.</a:t>
                      </a:r>
                      <a:endParaRPr dirty="0">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633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0B526C86-9DC9-4B45-B92F-7C161CFC0930}"/>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657F3017-8407-4E68-04D8-E611679C0FA0}"/>
              </a:ext>
            </a:extLst>
          </p:cNvPr>
          <p:cNvSpPr txBox="1">
            <a:spLocks noGrp="1"/>
          </p:cNvSpPr>
          <p:nvPr>
            <p:ph type="title"/>
          </p:nvPr>
        </p:nvSpPr>
        <p:spPr>
          <a:xfrm>
            <a:off x="4858075" y="2016203"/>
            <a:ext cx="3918900" cy="1944300"/>
          </a:xfrm>
          <a:prstGeom prst="rect">
            <a:avLst/>
          </a:prstGeom>
        </p:spPr>
        <p:txBody>
          <a:bodyPr spcFirstLastPara="1" wrap="square" lIns="91425" tIns="91425" rIns="91425" bIns="91425" anchor="t" anchorCtr="0">
            <a:noAutofit/>
          </a:bodyPr>
          <a:lstStyle/>
          <a:p>
            <a:r>
              <a:rPr lang="en"/>
              <a:t>Next Event</a:t>
            </a:r>
            <a:br>
              <a:rPr lang="en"/>
            </a:br>
            <a:r>
              <a:rPr lang="en"/>
              <a:t>Prediction</a:t>
            </a:r>
          </a:p>
        </p:txBody>
      </p:sp>
      <p:sp>
        <p:nvSpPr>
          <p:cNvPr id="342" name="Google Shape;342;p39">
            <a:extLst>
              <a:ext uri="{FF2B5EF4-FFF2-40B4-BE49-F238E27FC236}">
                <a16:creationId xmlns:a16="http://schemas.microsoft.com/office/drawing/2014/main" id="{47401D96-360D-C19A-B3C9-94AE158AE47B}"/>
              </a:ext>
            </a:extLst>
          </p:cNvPr>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343" name="Google Shape;343;p39" descr="Immagine che contiene sfera, palla, luce, persona&#10;&#10;Il contenuto generato dall&amp;#39;IA potrebbe non essere corretto.">
            <a:extLst>
              <a:ext uri="{FF2B5EF4-FFF2-40B4-BE49-F238E27FC236}">
                <a16:creationId xmlns:a16="http://schemas.microsoft.com/office/drawing/2014/main" id="{D80CE2AD-5892-2E4B-769F-F501C7AAF206}"/>
              </a:ext>
            </a:extLst>
          </p:cNvPr>
          <p:cNvPicPr preferRelativeResize="0">
            <a:picLocks noGrp="1"/>
          </p:cNvPicPr>
          <p:nvPr>
            <p:ph type="pic" idx="3"/>
          </p:nvPr>
        </p:nvPicPr>
        <p:blipFill rotWithShape="1">
          <a:blip r:embed="rId3"/>
          <a:srcRect l="38102" t="556" r="11417" b="-371"/>
          <a:stretch>
            <a:fillRect/>
          </a:stretch>
        </p:blipFill>
        <p:spPr>
          <a:xfrm>
            <a:off x="1322338" y="539500"/>
            <a:ext cx="2760392" cy="4041366"/>
          </a:xfrm>
          <a:prstGeom prst="rect">
            <a:avLst/>
          </a:prstGeom>
        </p:spPr>
      </p:pic>
      <p:sp>
        <p:nvSpPr>
          <p:cNvPr id="344" name="Google Shape;344;p39">
            <a:extLst>
              <a:ext uri="{FF2B5EF4-FFF2-40B4-BE49-F238E27FC236}">
                <a16:creationId xmlns:a16="http://schemas.microsoft.com/office/drawing/2014/main" id="{5D42DE4F-A255-43CD-8A5C-2BE4E9BA77DE}"/>
              </a:ext>
            </a:extLst>
          </p:cNvPr>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40820221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CFAF471B-D9C7-F8D1-2D58-14CD49814047}"/>
            </a:ext>
          </a:extLst>
        </p:cNvPr>
        <p:cNvGrpSpPr/>
        <p:nvPr/>
      </p:nvGrpSpPr>
      <p:grpSpPr>
        <a:xfrm>
          <a:off x="0" y="0"/>
          <a:ext cx="0" cy="0"/>
          <a:chOff x="0" y="0"/>
          <a:chExt cx="0" cy="0"/>
        </a:xfrm>
      </p:grpSpPr>
      <p:sp>
        <p:nvSpPr>
          <p:cNvPr id="564" name="Google Shape;564;p52">
            <a:extLst>
              <a:ext uri="{FF2B5EF4-FFF2-40B4-BE49-F238E27FC236}">
                <a16:creationId xmlns:a16="http://schemas.microsoft.com/office/drawing/2014/main" id="{7DD9643C-D21F-2F55-5175-C0D5B0414FCE}"/>
              </a:ext>
            </a:extLst>
          </p:cNvPr>
          <p:cNvSpPr txBox="1">
            <a:spLocks noGrp="1"/>
          </p:cNvSpPr>
          <p:nvPr>
            <p:ph type="title"/>
          </p:nvPr>
        </p:nvSpPr>
        <p:spPr>
          <a:xfrm>
            <a:off x="713225" y="816620"/>
            <a:ext cx="4975488" cy="1352478"/>
          </a:xfrm>
          <a:prstGeom prst="rect">
            <a:avLst/>
          </a:prstGeom>
        </p:spPr>
        <p:txBody>
          <a:bodyPr spcFirstLastPara="1" wrap="square" lIns="91425" tIns="91425" rIns="91425" bIns="91425" anchor="b" anchorCtr="0">
            <a:noAutofit/>
          </a:bodyPr>
          <a:lstStyle/>
          <a:p>
            <a:br>
              <a:rPr lang="en"/>
            </a:br>
            <a:r>
              <a:rPr lang="en"/>
              <a:t>How does</a:t>
            </a:r>
            <a:br>
              <a:rPr lang="en"/>
            </a:br>
            <a:r>
              <a:rPr lang="en"/>
              <a:t>Prediction works?</a:t>
            </a:r>
          </a:p>
        </p:txBody>
      </p:sp>
      <p:sp>
        <p:nvSpPr>
          <p:cNvPr id="5" name="Google Shape;565;p52">
            <a:extLst>
              <a:ext uri="{FF2B5EF4-FFF2-40B4-BE49-F238E27FC236}">
                <a16:creationId xmlns:a16="http://schemas.microsoft.com/office/drawing/2014/main" id="{7305CF33-8655-0796-0400-1604E0796215}"/>
              </a:ext>
            </a:extLst>
          </p:cNvPr>
          <p:cNvSpPr txBox="1">
            <a:spLocks/>
          </p:cNvSpPr>
          <p:nvPr/>
        </p:nvSpPr>
        <p:spPr>
          <a:xfrm>
            <a:off x="713225" y="2370582"/>
            <a:ext cx="6416550"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a:t>A specific part of the project is dedicated to the probabilistic prediction function of the next event, considering a sequence of transitions as input. </a:t>
            </a:r>
            <a:br>
              <a:rPr lang="en"/>
            </a:br>
            <a:br>
              <a:rPr lang="en"/>
            </a:br>
            <a:r>
              <a:rPr lang="en"/>
              <a:t>The prediction of the next event is </a:t>
            </a:r>
            <a:r>
              <a:rPr lang="en" b="1"/>
              <a:t>based on the analysis of historical user behavior patterns</a:t>
            </a:r>
            <a:r>
              <a:rPr lang="en"/>
              <a:t>. The system does not use machine learning or deep learning models, but simply a frequency-sequential logic, observing what happened most frequently in the past when a specific sequence of actions occurred.</a:t>
            </a:r>
            <a:endParaRPr lang="it-IT"/>
          </a:p>
        </p:txBody>
      </p:sp>
    </p:spTree>
    <p:extLst>
      <p:ext uri="{BB962C8B-B14F-4D97-AF65-F5344CB8AC3E}">
        <p14:creationId xmlns:p14="http://schemas.microsoft.com/office/powerpoint/2010/main" val="428090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19CF7E11-9908-52F7-7D82-3B526BA03F27}"/>
            </a:ext>
          </a:extLst>
        </p:cNvPr>
        <p:cNvGrpSpPr/>
        <p:nvPr/>
      </p:nvGrpSpPr>
      <p:grpSpPr>
        <a:xfrm>
          <a:off x="0" y="0"/>
          <a:ext cx="0" cy="0"/>
          <a:chOff x="0" y="0"/>
          <a:chExt cx="0" cy="0"/>
        </a:xfrm>
      </p:grpSpPr>
      <p:sp>
        <p:nvSpPr>
          <p:cNvPr id="564" name="Google Shape;564;p52">
            <a:extLst>
              <a:ext uri="{FF2B5EF4-FFF2-40B4-BE49-F238E27FC236}">
                <a16:creationId xmlns:a16="http://schemas.microsoft.com/office/drawing/2014/main" id="{FF428302-2E1D-A8A9-46DF-D0944EA927C7}"/>
              </a:ext>
            </a:extLst>
          </p:cNvPr>
          <p:cNvSpPr txBox="1">
            <a:spLocks noGrp="1"/>
          </p:cNvSpPr>
          <p:nvPr>
            <p:ph type="title"/>
          </p:nvPr>
        </p:nvSpPr>
        <p:spPr>
          <a:xfrm>
            <a:off x="713225" y="816620"/>
            <a:ext cx="4975488" cy="1352478"/>
          </a:xfrm>
          <a:prstGeom prst="rect">
            <a:avLst/>
          </a:prstGeom>
        </p:spPr>
        <p:txBody>
          <a:bodyPr spcFirstLastPara="1" wrap="square" lIns="91425" tIns="91425" rIns="91425" bIns="91425" anchor="b" anchorCtr="0">
            <a:noAutofit/>
          </a:bodyPr>
          <a:lstStyle/>
          <a:p>
            <a:br>
              <a:rPr lang="en"/>
            </a:br>
            <a:r>
              <a:rPr lang="en"/>
              <a:t>How does</a:t>
            </a:r>
            <a:br>
              <a:rPr lang="en"/>
            </a:br>
            <a:r>
              <a:rPr lang="en"/>
              <a:t>Prediction works?</a:t>
            </a:r>
          </a:p>
        </p:txBody>
      </p:sp>
      <p:sp>
        <p:nvSpPr>
          <p:cNvPr id="3" name="Google Shape;565;p52">
            <a:extLst>
              <a:ext uri="{FF2B5EF4-FFF2-40B4-BE49-F238E27FC236}">
                <a16:creationId xmlns:a16="http://schemas.microsoft.com/office/drawing/2014/main" id="{A7753518-CB50-7ED4-3856-DB4FDEAF9B9A}"/>
              </a:ext>
            </a:extLst>
          </p:cNvPr>
          <p:cNvSpPr txBox="1">
            <a:spLocks/>
          </p:cNvSpPr>
          <p:nvPr/>
        </p:nvSpPr>
        <p:spPr>
          <a:xfrm>
            <a:off x="713225" y="2370582"/>
            <a:ext cx="6416550"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dirty="0"/>
              <a:t>Starting from a normalized event log,</a:t>
            </a:r>
            <a:r>
              <a:rPr lang="en" b="1" dirty="0"/>
              <a:t> events are grouped by session and ordered chronologically to generate traces representing complete user paths</a:t>
            </a:r>
            <a:r>
              <a:rPr lang="en" dirty="0"/>
              <a:t>. </a:t>
            </a:r>
            <a:br>
              <a:rPr lang="en" dirty="0"/>
            </a:br>
            <a:br>
              <a:rPr lang="en" dirty="0"/>
            </a:br>
            <a:r>
              <a:rPr lang="en" dirty="0"/>
              <a:t>Given an</a:t>
            </a:r>
            <a:r>
              <a:rPr lang="en" b="1" dirty="0"/>
              <a:t> </a:t>
            </a:r>
            <a:r>
              <a:rPr lang="en" dirty="0"/>
              <a:t>input sequence of events, the system </a:t>
            </a:r>
            <a:r>
              <a:rPr lang="en" b="1" dirty="0"/>
              <a:t>scans all stored traces to count how often the sequence occurs and records</a:t>
            </a:r>
            <a:r>
              <a:rPr lang="en" dirty="0"/>
              <a:t> which event follows each occurrence. </a:t>
            </a:r>
            <a:br>
              <a:rPr lang="en" dirty="0"/>
            </a:br>
            <a:r>
              <a:rPr lang="en" dirty="0"/>
              <a:t>This builds a statistical distribution of transitions, where the most frequent next event is predicted as the most likely continuation. </a:t>
            </a:r>
            <a:br>
              <a:rPr lang="en" dirty="0"/>
            </a:br>
            <a:r>
              <a:rPr lang="en" dirty="0"/>
              <a:t>If the sequence has never appeared before, the system cannot make a reliable prediction and returns a “None” state, typically occurring when sequences are very specific or the dataset is small.</a:t>
            </a:r>
            <a:endParaRPr lang="it-IT" dirty="0"/>
          </a:p>
        </p:txBody>
      </p:sp>
    </p:spTree>
    <p:extLst>
      <p:ext uri="{BB962C8B-B14F-4D97-AF65-F5344CB8AC3E}">
        <p14:creationId xmlns:p14="http://schemas.microsoft.com/office/powerpoint/2010/main" val="207059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AAA92F1C-57E7-109D-1E58-DB4929B8806B}"/>
            </a:ext>
          </a:extLst>
        </p:cNvPr>
        <p:cNvGrpSpPr/>
        <p:nvPr/>
      </p:nvGrpSpPr>
      <p:grpSpPr>
        <a:xfrm>
          <a:off x="0" y="0"/>
          <a:ext cx="0" cy="0"/>
          <a:chOff x="0" y="0"/>
          <a:chExt cx="0" cy="0"/>
        </a:xfrm>
      </p:grpSpPr>
      <p:sp>
        <p:nvSpPr>
          <p:cNvPr id="334" name="Google Shape;334;p38">
            <a:extLst>
              <a:ext uri="{FF2B5EF4-FFF2-40B4-BE49-F238E27FC236}">
                <a16:creationId xmlns:a16="http://schemas.microsoft.com/office/drawing/2014/main" id="{167E0CB9-E1D6-FE01-6C49-03A520F82D89}"/>
              </a:ext>
            </a:extLst>
          </p:cNvPr>
          <p:cNvSpPr txBox="1">
            <a:spLocks noGrp="1"/>
          </p:cNvSpPr>
          <p:nvPr>
            <p:ph type="title"/>
          </p:nvPr>
        </p:nvSpPr>
        <p:spPr>
          <a:xfrm>
            <a:off x="713225" y="737850"/>
            <a:ext cx="4645200" cy="1133148"/>
          </a:xfrm>
          <a:prstGeom prst="rect">
            <a:avLst/>
          </a:prstGeom>
        </p:spPr>
        <p:txBody>
          <a:bodyPr spcFirstLastPara="1" wrap="square" lIns="91425" tIns="91425" rIns="91425" bIns="91425" anchor="b" anchorCtr="0">
            <a:noAutofit/>
          </a:bodyPr>
          <a:lstStyle/>
          <a:p>
            <a:r>
              <a:rPr lang="en"/>
              <a:t>Process Mining</a:t>
            </a:r>
            <a:endParaRPr lang="it-IT"/>
          </a:p>
        </p:txBody>
      </p:sp>
      <p:sp>
        <p:nvSpPr>
          <p:cNvPr id="335" name="Google Shape;335;p38">
            <a:extLst>
              <a:ext uri="{FF2B5EF4-FFF2-40B4-BE49-F238E27FC236}">
                <a16:creationId xmlns:a16="http://schemas.microsoft.com/office/drawing/2014/main" id="{A5B46A4E-3011-93DC-418E-8EB7CBAA231A}"/>
              </a:ext>
            </a:extLst>
          </p:cNvPr>
          <p:cNvSpPr txBox="1">
            <a:spLocks noGrp="1"/>
          </p:cNvSpPr>
          <p:nvPr>
            <p:ph type="subTitle" idx="1"/>
          </p:nvPr>
        </p:nvSpPr>
        <p:spPr>
          <a:xfrm>
            <a:off x="713225" y="2141075"/>
            <a:ext cx="3855628" cy="2298300"/>
          </a:xfrm>
          <a:prstGeom prst="rect">
            <a:avLst/>
          </a:prstGeom>
        </p:spPr>
        <p:txBody>
          <a:bodyPr spcFirstLastPara="1" wrap="square" lIns="91425" tIns="91425" rIns="91425" bIns="91425" anchor="t" anchorCtr="0">
            <a:noAutofit/>
          </a:bodyPr>
          <a:lstStyle/>
          <a:p>
            <a:pPr marL="0" indent="0">
              <a:buNone/>
            </a:pPr>
            <a:r>
              <a:rPr lang="en" dirty="0"/>
              <a:t>It's a data-driven approach that enhances </a:t>
            </a:r>
            <a:r>
              <a:rPr lang="en" b="1" dirty="0"/>
              <a:t>Business Process Management</a:t>
            </a:r>
            <a:r>
              <a:rPr lang="en" dirty="0"/>
              <a:t> (BPM) by using </a:t>
            </a:r>
            <a:r>
              <a:rPr lang="en" b="1" dirty="0"/>
              <a:t>event logs</a:t>
            </a:r>
            <a:r>
              <a:rPr lang="en" dirty="0"/>
              <a:t> from IT systems to reveal how processes actually run, uncovering bottlenecks and deviations, whereas traditional BPM often relies on subjective, manual inputs (interviews, workshops) for idealized model.</a:t>
            </a:r>
            <a:endParaRPr lang="it-IT" dirty="0"/>
          </a:p>
        </p:txBody>
      </p:sp>
      <p:pic>
        <p:nvPicPr>
          <p:cNvPr id="336" name="Google Shape;336;p38" descr="Immagine che contiene schermata, testo, dito, persona&#10;&#10;Il contenuto generato dall&amp;#39;IA potrebbe non essere corretto.">
            <a:extLst>
              <a:ext uri="{FF2B5EF4-FFF2-40B4-BE49-F238E27FC236}">
                <a16:creationId xmlns:a16="http://schemas.microsoft.com/office/drawing/2014/main" id="{967F8B0A-DD39-ADBE-572C-4B4A412D89A8}"/>
              </a:ext>
            </a:extLst>
          </p:cNvPr>
          <p:cNvPicPr preferRelativeResize="0">
            <a:picLocks noGrp="1"/>
          </p:cNvPicPr>
          <p:nvPr>
            <p:ph type="pic" idx="2"/>
          </p:nvPr>
        </p:nvPicPr>
        <p:blipFill rotWithShape="1">
          <a:blip r:embed="rId3"/>
          <a:srcRect l="13699" r="13699"/>
          <a:stretch/>
        </p:blipFill>
        <p:spPr>
          <a:xfrm>
            <a:off x="5479825" y="539500"/>
            <a:ext cx="2950799" cy="4064400"/>
          </a:xfrm>
          <a:prstGeom prst="rect">
            <a:avLst/>
          </a:prstGeom>
        </p:spPr>
      </p:pic>
    </p:spTree>
    <p:extLst>
      <p:ext uri="{BB962C8B-B14F-4D97-AF65-F5344CB8AC3E}">
        <p14:creationId xmlns:p14="http://schemas.microsoft.com/office/powerpoint/2010/main" val="1322506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C147D11B-D3F6-85E3-4E7D-BD88FD0E77B9}"/>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4F88229D-A33A-2BBA-54C4-B4D9C7B0001F}"/>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Prediction</a:t>
            </a:r>
            <a:endParaRPr/>
          </a:p>
        </p:txBody>
      </p:sp>
      <p:pic>
        <p:nvPicPr>
          <p:cNvPr id="16" name="Immagine 15" descr="Immagine che contiene testo, schermata, Carattere, numero&#10;&#10;Il contenuto generato dall&amp;#39;IA potrebbe non essere corretto.">
            <a:extLst>
              <a:ext uri="{FF2B5EF4-FFF2-40B4-BE49-F238E27FC236}">
                <a16:creationId xmlns:a16="http://schemas.microsoft.com/office/drawing/2014/main" id="{5B210AC9-B783-C0DE-3F76-E3F49CFDBFA2}"/>
              </a:ext>
            </a:extLst>
          </p:cNvPr>
          <p:cNvPicPr>
            <a:picLocks noChangeAspect="1"/>
          </p:cNvPicPr>
          <p:nvPr/>
        </p:nvPicPr>
        <p:blipFill>
          <a:blip r:embed="rId3"/>
          <a:stretch>
            <a:fillRect/>
          </a:stretch>
        </p:blipFill>
        <p:spPr>
          <a:xfrm>
            <a:off x="1823244" y="1233237"/>
            <a:ext cx="5489992" cy="3459079"/>
          </a:xfrm>
          <a:prstGeom prst="rect">
            <a:avLst/>
          </a:prstGeom>
          <a:ln>
            <a:noFill/>
          </a:ln>
        </p:spPr>
      </p:pic>
    </p:spTree>
    <p:extLst>
      <p:ext uri="{BB962C8B-B14F-4D97-AF65-F5344CB8AC3E}">
        <p14:creationId xmlns:p14="http://schemas.microsoft.com/office/powerpoint/2010/main" val="32980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AE982C98-08BF-D334-80FA-F66A3057E3F6}"/>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EF4B39D8-26AA-C221-A920-D1F0B9E57827}"/>
              </a:ext>
            </a:extLst>
          </p:cNvPr>
          <p:cNvSpPr txBox="1">
            <a:spLocks noGrp="1"/>
          </p:cNvSpPr>
          <p:nvPr>
            <p:ph type="title"/>
          </p:nvPr>
        </p:nvSpPr>
        <p:spPr>
          <a:xfrm>
            <a:off x="4858075" y="2016203"/>
            <a:ext cx="3918900" cy="1944300"/>
          </a:xfrm>
          <a:prstGeom prst="rect">
            <a:avLst/>
          </a:prstGeom>
        </p:spPr>
        <p:txBody>
          <a:bodyPr spcFirstLastPara="1" wrap="square" lIns="91425" tIns="91425" rIns="91425" bIns="91425" anchor="t" anchorCtr="0">
            <a:noAutofit/>
          </a:bodyPr>
          <a:lstStyle/>
          <a:p>
            <a:r>
              <a:rPr lang="en"/>
              <a:t>Artificial</a:t>
            </a:r>
            <a:br>
              <a:rPr lang="en"/>
            </a:br>
            <a:r>
              <a:rPr lang="en"/>
              <a:t>Intelligence</a:t>
            </a:r>
          </a:p>
        </p:txBody>
      </p:sp>
      <p:sp>
        <p:nvSpPr>
          <p:cNvPr id="342" name="Google Shape;342;p39">
            <a:extLst>
              <a:ext uri="{FF2B5EF4-FFF2-40B4-BE49-F238E27FC236}">
                <a16:creationId xmlns:a16="http://schemas.microsoft.com/office/drawing/2014/main" id="{A0648559-61FD-408E-2CAC-D31AA5B6BAC8}"/>
              </a:ext>
            </a:extLst>
          </p:cNvPr>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343" name="Google Shape;343;p39">
            <a:extLst>
              <a:ext uri="{FF2B5EF4-FFF2-40B4-BE49-F238E27FC236}">
                <a16:creationId xmlns:a16="http://schemas.microsoft.com/office/drawing/2014/main" id="{0DEBFCE5-1B0A-ABAE-AF6E-0659E073481F}"/>
              </a:ext>
            </a:extLst>
          </p:cNvPr>
          <p:cNvPicPr preferRelativeResize="0">
            <a:picLocks noGrp="1"/>
          </p:cNvPicPr>
          <p:nvPr>
            <p:ph type="pic" idx="3"/>
          </p:nvPr>
        </p:nvPicPr>
        <p:blipFill rotWithShape="1">
          <a:blip r:embed="rId3"/>
          <a:srcRect l="21987" t="372" r="32422" b="186"/>
          <a:stretch>
            <a:fillRect/>
          </a:stretch>
        </p:blipFill>
        <p:spPr>
          <a:xfrm>
            <a:off x="1322338" y="539500"/>
            <a:ext cx="2763665" cy="4018856"/>
          </a:xfrm>
          <a:prstGeom prst="rect">
            <a:avLst/>
          </a:prstGeom>
        </p:spPr>
      </p:pic>
      <p:sp>
        <p:nvSpPr>
          <p:cNvPr id="344" name="Google Shape;344;p39">
            <a:extLst>
              <a:ext uri="{FF2B5EF4-FFF2-40B4-BE49-F238E27FC236}">
                <a16:creationId xmlns:a16="http://schemas.microsoft.com/office/drawing/2014/main" id="{E4D5C2C7-4A6F-E4B5-F877-85EA73B353D1}"/>
              </a:ext>
            </a:extLst>
          </p:cNvPr>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75348264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3E87876D-A3A5-909D-E710-3A73CB05AFAF}"/>
            </a:ext>
          </a:extLst>
        </p:cNvPr>
        <p:cNvGrpSpPr/>
        <p:nvPr/>
      </p:nvGrpSpPr>
      <p:grpSpPr>
        <a:xfrm>
          <a:off x="0" y="0"/>
          <a:ext cx="0" cy="0"/>
          <a:chOff x="0" y="0"/>
          <a:chExt cx="0" cy="0"/>
        </a:xfrm>
      </p:grpSpPr>
      <p:sp>
        <p:nvSpPr>
          <p:cNvPr id="334" name="Google Shape;334;p38">
            <a:extLst>
              <a:ext uri="{FF2B5EF4-FFF2-40B4-BE49-F238E27FC236}">
                <a16:creationId xmlns:a16="http://schemas.microsoft.com/office/drawing/2014/main" id="{EEAB6F4B-3118-8813-3635-3E32C1653465}"/>
              </a:ext>
            </a:extLst>
          </p:cNvPr>
          <p:cNvSpPr txBox="1">
            <a:spLocks noGrp="1"/>
          </p:cNvSpPr>
          <p:nvPr>
            <p:ph type="title"/>
          </p:nvPr>
        </p:nvSpPr>
        <p:spPr>
          <a:xfrm>
            <a:off x="713225" y="737850"/>
            <a:ext cx="4645200" cy="1343700"/>
          </a:xfrm>
          <a:prstGeom prst="rect">
            <a:avLst/>
          </a:prstGeom>
        </p:spPr>
        <p:txBody>
          <a:bodyPr spcFirstLastPara="1" wrap="square" lIns="91425" tIns="91425" rIns="91425" bIns="91425" anchor="b" anchorCtr="0">
            <a:noAutofit/>
          </a:bodyPr>
          <a:lstStyle/>
          <a:p>
            <a:r>
              <a:rPr lang="en"/>
              <a:t>Its Role</a:t>
            </a:r>
            <a:br>
              <a:rPr lang="en"/>
            </a:br>
            <a:r>
              <a:rPr lang="en"/>
              <a:t>in the Project</a:t>
            </a:r>
            <a:endParaRPr lang="it-IT"/>
          </a:p>
        </p:txBody>
      </p:sp>
      <p:sp>
        <p:nvSpPr>
          <p:cNvPr id="335" name="Google Shape;335;p38">
            <a:extLst>
              <a:ext uri="{FF2B5EF4-FFF2-40B4-BE49-F238E27FC236}">
                <a16:creationId xmlns:a16="http://schemas.microsoft.com/office/drawing/2014/main" id="{A2056370-D020-8A25-73D8-6A0E27B19200}"/>
              </a:ext>
            </a:extLst>
          </p:cNvPr>
          <p:cNvSpPr txBox="1">
            <a:spLocks noGrp="1"/>
          </p:cNvSpPr>
          <p:nvPr>
            <p:ph type="subTitle" idx="1"/>
          </p:nvPr>
        </p:nvSpPr>
        <p:spPr>
          <a:xfrm>
            <a:off x="713225" y="2141075"/>
            <a:ext cx="4366970" cy="2298300"/>
          </a:xfrm>
          <a:prstGeom prst="rect">
            <a:avLst/>
          </a:prstGeom>
        </p:spPr>
        <p:txBody>
          <a:bodyPr spcFirstLastPara="1" wrap="square" lIns="91425" tIns="91425" rIns="91425" bIns="91425" anchor="t" anchorCtr="0">
            <a:noAutofit/>
          </a:bodyPr>
          <a:lstStyle/>
          <a:p>
            <a:pPr marL="0" indent="0">
              <a:buNone/>
            </a:pPr>
            <a:r>
              <a:rPr lang="en" dirty="0"/>
              <a:t>AI supports key project functions using Large Language Models (LLMs) for semantic analysis, report generation, decision support and analysis of algorithm results.. </a:t>
            </a:r>
            <a:br>
              <a:rPr lang="en" dirty="0"/>
            </a:br>
            <a:br>
              <a:rPr lang="en" dirty="0"/>
            </a:br>
            <a:r>
              <a:rPr lang="en" dirty="0"/>
              <a:t>Integration is via </a:t>
            </a:r>
            <a:r>
              <a:rPr lang="en" b="1" dirty="0"/>
              <a:t>OpenAI Python</a:t>
            </a:r>
            <a:r>
              <a:rPr lang="en" dirty="0"/>
              <a:t> and </a:t>
            </a:r>
            <a:r>
              <a:rPr lang="en" b="1" dirty="0" err="1"/>
              <a:t>OpenRouter</a:t>
            </a:r>
            <a:r>
              <a:rPr lang="en" dirty="0"/>
              <a:t>, allowing access to multiple models through a single interface. </a:t>
            </a:r>
            <a:endParaRPr lang="it-IT" dirty="0"/>
          </a:p>
          <a:p>
            <a:pPr marL="0" indent="0">
              <a:buNone/>
            </a:pPr>
            <a:r>
              <a:rPr lang="en" dirty="0"/>
              <a:t>The </a:t>
            </a:r>
            <a:r>
              <a:rPr lang="en" b="1" dirty="0"/>
              <a:t>NVIDIA Nemotron-3 Nano 30B</a:t>
            </a:r>
            <a:r>
              <a:rPr lang="en" dirty="0"/>
              <a:t> was chosen for its reliability, stability, and performance, which met the project's objectives.</a:t>
            </a:r>
          </a:p>
        </p:txBody>
      </p:sp>
      <p:pic>
        <p:nvPicPr>
          <p:cNvPr id="336" name="Google Shape;336;p38" descr="Immagine che contiene elettronica, Console di mixaggio, Ingegneria elettronica, persona&#10;&#10;Il contenuto generato dall&amp;#39;IA potrebbe non essere corretto.">
            <a:extLst>
              <a:ext uri="{FF2B5EF4-FFF2-40B4-BE49-F238E27FC236}">
                <a16:creationId xmlns:a16="http://schemas.microsoft.com/office/drawing/2014/main" id="{B3B4C89A-D1E3-6A1F-CA0A-A0BE892863D3}"/>
              </a:ext>
            </a:extLst>
          </p:cNvPr>
          <p:cNvPicPr preferRelativeResize="0">
            <a:picLocks noGrp="1"/>
          </p:cNvPicPr>
          <p:nvPr>
            <p:ph type="pic" idx="2"/>
          </p:nvPr>
        </p:nvPicPr>
        <p:blipFill rotWithShape="1">
          <a:blip r:embed="rId3"/>
          <a:srcRect l="27711" r="27711"/>
          <a:stretch/>
        </p:blipFill>
        <p:spPr>
          <a:xfrm>
            <a:off x="5479825" y="539500"/>
            <a:ext cx="2950799" cy="4064400"/>
          </a:xfrm>
          <a:prstGeom prst="rect">
            <a:avLst/>
          </a:prstGeom>
        </p:spPr>
      </p:pic>
    </p:spTree>
    <p:extLst>
      <p:ext uri="{BB962C8B-B14F-4D97-AF65-F5344CB8AC3E}">
        <p14:creationId xmlns:p14="http://schemas.microsoft.com/office/powerpoint/2010/main" val="394321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D9A7A2B9-BA09-1285-7CF2-348414DB8F11}"/>
            </a:ext>
          </a:extLst>
        </p:cNvPr>
        <p:cNvGrpSpPr/>
        <p:nvPr/>
      </p:nvGrpSpPr>
      <p:grpSpPr>
        <a:xfrm>
          <a:off x="0" y="0"/>
          <a:ext cx="0" cy="0"/>
          <a:chOff x="0" y="0"/>
          <a:chExt cx="0" cy="0"/>
        </a:xfrm>
      </p:grpSpPr>
      <p:sp>
        <p:nvSpPr>
          <p:cNvPr id="318" name="Google Shape;318;p37">
            <a:extLst>
              <a:ext uri="{FF2B5EF4-FFF2-40B4-BE49-F238E27FC236}">
                <a16:creationId xmlns:a16="http://schemas.microsoft.com/office/drawing/2014/main" id="{B3ACCF84-ADFB-CD6A-9AC2-0ABA2A48B162}"/>
              </a:ext>
            </a:extLst>
          </p:cNvPr>
          <p:cNvSpPr txBox="1">
            <a:spLocks noGrp="1"/>
          </p:cNvSpPr>
          <p:nvPr>
            <p:ph type="title" idx="2"/>
          </p:nvPr>
        </p:nvSpPr>
        <p:spPr>
          <a:xfrm>
            <a:off x="720000" y="120960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 name="Google Shape;564;p52">
            <a:extLst>
              <a:ext uri="{FF2B5EF4-FFF2-40B4-BE49-F238E27FC236}">
                <a16:creationId xmlns:a16="http://schemas.microsoft.com/office/drawing/2014/main" id="{D3E87ED5-9D7C-B1A6-8916-C7DA12691FE6}"/>
              </a:ext>
            </a:extLst>
          </p:cNvPr>
          <p:cNvSpPr txBox="1">
            <a:spLocks noGrp="1"/>
          </p:cNvSpPr>
          <p:nvPr>
            <p:ph type="title"/>
          </p:nvPr>
        </p:nvSpPr>
        <p:spPr>
          <a:xfrm>
            <a:off x="1871265" y="809100"/>
            <a:ext cx="4975488" cy="1352478"/>
          </a:xfrm>
          <a:prstGeom prst="rect">
            <a:avLst/>
          </a:prstGeom>
        </p:spPr>
        <p:txBody>
          <a:bodyPr spcFirstLastPara="1" wrap="square" lIns="91425" tIns="91425" rIns="91425" bIns="91425" anchor="b" anchorCtr="0">
            <a:noAutofit/>
          </a:bodyPr>
          <a:lstStyle/>
          <a:p>
            <a:br>
              <a:rPr lang="en"/>
            </a:br>
            <a:r>
              <a:rPr lang="en"/>
              <a:t>Prediction</a:t>
            </a:r>
            <a:br>
              <a:rPr lang="en"/>
            </a:br>
            <a:r>
              <a:rPr lang="en"/>
              <a:t>Support</a:t>
            </a:r>
          </a:p>
        </p:txBody>
      </p:sp>
      <p:sp>
        <p:nvSpPr>
          <p:cNvPr id="35" name="Google Shape;565;p52">
            <a:extLst>
              <a:ext uri="{FF2B5EF4-FFF2-40B4-BE49-F238E27FC236}">
                <a16:creationId xmlns:a16="http://schemas.microsoft.com/office/drawing/2014/main" id="{10C17F4D-CDA3-B43C-9245-B610C1F0270E}"/>
              </a:ext>
            </a:extLst>
          </p:cNvPr>
          <p:cNvSpPr txBox="1">
            <a:spLocks/>
          </p:cNvSpPr>
          <p:nvPr/>
        </p:nvSpPr>
        <p:spPr>
          <a:xfrm>
            <a:off x="720744" y="2370582"/>
            <a:ext cx="5980406"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dirty="0"/>
              <a:t>The system predicts the next user action based on historical frequencies and uses an LLM to </a:t>
            </a:r>
            <a:r>
              <a:rPr lang="en" b="1" dirty="0"/>
              <a:t>generate an explanatory report</a:t>
            </a:r>
            <a:r>
              <a:rPr lang="en" dirty="0"/>
              <a:t> on that prediction. </a:t>
            </a:r>
            <a:endParaRPr lang="it-IT" dirty="0"/>
          </a:p>
          <a:p>
            <a:pPr marL="0" indent="0"/>
            <a:endParaRPr lang="en"/>
          </a:p>
          <a:p>
            <a:pPr marL="0" indent="0"/>
            <a:r>
              <a:rPr lang="en" dirty="0"/>
              <a:t>The AI provides:</a:t>
            </a:r>
            <a:br>
              <a:rPr lang="en" dirty="0"/>
            </a:br>
            <a:r>
              <a:rPr lang="en" dirty="0"/>
              <a:t>- </a:t>
            </a:r>
            <a:r>
              <a:rPr lang="en" b="1" dirty="0"/>
              <a:t>Business-oriented reasoning</a:t>
            </a:r>
            <a:r>
              <a:rPr lang="en" dirty="0"/>
              <a:t> for the prediction, </a:t>
            </a:r>
            <a:br>
              <a:rPr lang="en" dirty="0"/>
            </a:br>
            <a:r>
              <a:rPr lang="en" dirty="0"/>
              <a:t>- Offers 3–5 </a:t>
            </a:r>
            <a:r>
              <a:rPr lang="en" b="1" dirty="0"/>
              <a:t>operational recommendations</a:t>
            </a:r>
            <a:r>
              <a:rPr lang="en" dirty="0"/>
              <a:t> to improve </a:t>
            </a:r>
            <a:endParaRPr lang="it-IT" dirty="0"/>
          </a:p>
          <a:p>
            <a:pPr marL="0" indent="0"/>
            <a:r>
              <a:rPr lang="en" dirty="0"/>
              <a:t>process efficiency and user experience,</a:t>
            </a:r>
            <a:br>
              <a:rPr lang="en" dirty="0"/>
            </a:br>
            <a:r>
              <a:rPr lang="en" dirty="0"/>
              <a:t>- Concludes with a </a:t>
            </a:r>
            <a:r>
              <a:rPr lang="en" b="1" dirty="0"/>
              <a:t>confidence score</a:t>
            </a:r>
            <a:r>
              <a:rPr lang="en" dirty="0"/>
              <a:t> for the forecast.</a:t>
            </a:r>
            <a:endParaRPr lang="it-IT"/>
          </a:p>
        </p:txBody>
      </p:sp>
    </p:spTree>
    <p:extLst>
      <p:ext uri="{BB962C8B-B14F-4D97-AF65-F5344CB8AC3E}">
        <p14:creationId xmlns:p14="http://schemas.microsoft.com/office/powerpoint/2010/main" val="1007934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4ACFFB8D-B800-3460-B603-8E2E6C2C6CD9}"/>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16E38DA4-4C70-490B-E916-0043AEBDE80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Prediction Support</a:t>
            </a:r>
            <a:endParaRPr/>
          </a:p>
        </p:txBody>
      </p:sp>
      <p:pic>
        <p:nvPicPr>
          <p:cNvPr id="2" name="Immagine 1" descr="Immagine che contiene testo, schermata, Carattere, documento&#10;&#10;Il contenuto generato dall&amp;#39;IA potrebbe non essere corretto.">
            <a:extLst>
              <a:ext uri="{FF2B5EF4-FFF2-40B4-BE49-F238E27FC236}">
                <a16:creationId xmlns:a16="http://schemas.microsoft.com/office/drawing/2014/main" id="{9F5AC162-D4D8-E206-F307-F53B8864FF30}"/>
              </a:ext>
            </a:extLst>
          </p:cNvPr>
          <p:cNvPicPr>
            <a:picLocks noChangeAspect="1"/>
          </p:cNvPicPr>
          <p:nvPr/>
        </p:nvPicPr>
        <p:blipFill>
          <a:blip r:embed="rId3"/>
          <a:stretch>
            <a:fillRect/>
          </a:stretch>
        </p:blipFill>
        <p:spPr>
          <a:xfrm>
            <a:off x="2315306" y="1285874"/>
            <a:ext cx="4513389" cy="3632034"/>
          </a:xfrm>
          <a:prstGeom prst="rect">
            <a:avLst/>
          </a:prstGeom>
          <a:ln>
            <a:noFill/>
          </a:ln>
        </p:spPr>
      </p:pic>
    </p:spTree>
    <p:extLst>
      <p:ext uri="{BB962C8B-B14F-4D97-AF65-F5344CB8AC3E}">
        <p14:creationId xmlns:p14="http://schemas.microsoft.com/office/powerpoint/2010/main" val="375367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93565CC6-E0DF-B6C5-6F26-83C7744549B2}"/>
            </a:ext>
          </a:extLst>
        </p:cNvPr>
        <p:cNvGrpSpPr/>
        <p:nvPr/>
      </p:nvGrpSpPr>
      <p:grpSpPr>
        <a:xfrm>
          <a:off x="0" y="0"/>
          <a:ext cx="0" cy="0"/>
          <a:chOff x="0" y="0"/>
          <a:chExt cx="0" cy="0"/>
        </a:xfrm>
      </p:grpSpPr>
      <p:pic>
        <p:nvPicPr>
          <p:cNvPr id="3" name="Immagine 2" descr="Immagine che contiene testo, schermata, Carattere, documento&#10;&#10;Il contenuto generato dall&amp;#39;IA potrebbe non essere corretto.">
            <a:extLst>
              <a:ext uri="{FF2B5EF4-FFF2-40B4-BE49-F238E27FC236}">
                <a16:creationId xmlns:a16="http://schemas.microsoft.com/office/drawing/2014/main" id="{8AF3C1A6-DBAD-BC01-B506-1CD3BAA9EAD3}"/>
              </a:ext>
            </a:extLst>
          </p:cNvPr>
          <p:cNvPicPr>
            <a:picLocks noChangeAspect="1"/>
          </p:cNvPicPr>
          <p:nvPr/>
        </p:nvPicPr>
        <p:blipFill>
          <a:blip r:embed="rId3"/>
          <a:stretch>
            <a:fillRect/>
          </a:stretch>
        </p:blipFill>
        <p:spPr>
          <a:xfrm>
            <a:off x="2343165" y="488782"/>
            <a:ext cx="4465189" cy="4165934"/>
          </a:xfrm>
          <a:prstGeom prst="rect">
            <a:avLst/>
          </a:prstGeom>
          <a:ln>
            <a:noFill/>
          </a:ln>
        </p:spPr>
      </p:pic>
    </p:spTree>
    <p:extLst>
      <p:ext uri="{BB962C8B-B14F-4D97-AF65-F5344CB8AC3E}">
        <p14:creationId xmlns:p14="http://schemas.microsoft.com/office/powerpoint/2010/main" val="1064801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B61301B-83B5-D331-A0DB-6B0994A37D7A}"/>
            </a:ext>
          </a:extLst>
        </p:cNvPr>
        <p:cNvGrpSpPr/>
        <p:nvPr/>
      </p:nvGrpSpPr>
      <p:grpSpPr>
        <a:xfrm>
          <a:off x="0" y="0"/>
          <a:ext cx="0" cy="0"/>
          <a:chOff x="0" y="0"/>
          <a:chExt cx="0" cy="0"/>
        </a:xfrm>
      </p:grpSpPr>
      <p:pic>
        <p:nvPicPr>
          <p:cNvPr id="2" name="Immagine 1" descr="Immagine che contiene testo, schermata, Carattere, documento&#10;&#10;Il contenuto generato dall&amp;#39;IA potrebbe non essere corretto.">
            <a:extLst>
              <a:ext uri="{FF2B5EF4-FFF2-40B4-BE49-F238E27FC236}">
                <a16:creationId xmlns:a16="http://schemas.microsoft.com/office/drawing/2014/main" id="{6E95E99A-E115-DC73-2B6A-E83FC8BE2259}"/>
              </a:ext>
            </a:extLst>
          </p:cNvPr>
          <p:cNvPicPr>
            <a:picLocks noChangeAspect="1"/>
          </p:cNvPicPr>
          <p:nvPr/>
        </p:nvPicPr>
        <p:blipFill>
          <a:blip r:embed="rId3"/>
          <a:stretch>
            <a:fillRect/>
          </a:stretch>
        </p:blipFill>
        <p:spPr>
          <a:xfrm>
            <a:off x="2339803" y="706855"/>
            <a:ext cx="4456874" cy="3737310"/>
          </a:xfrm>
          <a:prstGeom prst="rect">
            <a:avLst/>
          </a:prstGeom>
          <a:ln>
            <a:noFill/>
          </a:ln>
        </p:spPr>
      </p:pic>
    </p:spTree>
    <p:extLst>
      <p:ext uri="{BB962C8B-B14F-4D97-AF65-F5344CB8AC3E}">
        <p14:creationId xmlns:p14="http://schemas.microsoft.com/office/powerpoint/2010/main" val="1006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F553D558-6810-E541-0CC4-935E986E3A13}"/>
            </a:ext>
          </a:extLst>
        </p:cNvPr>
        <p:cNvGrpSpPr/>
        <p:nvPr/>
      </p:nvGrpSpPr>
      <p:grpSpPr>
        <a:xfrm>
          <a:off x="0" y="0"/>
          <a:ext cx="0" cy="0"/>
          <a:chOff x="0" y="0"/>
          <a:chExt cx="0" cy="0"/>
        </a:xfrm>
      </p:grpSpPr>
      <p:sp>
        <p:nvSpPr>
          <p:cNvPr id="318" name="Google Shape;318;p37">
            <a:extLst>
              <a:ext uri="{FF2B5EF4-FFF2-40B4-BE49-F238E27FC236}">
                <a16:creationId xmlns:a16="http://schemas.microsoft.com/office/drawing/2014/main" id="{F90C489F-A805-5315-3E8C-2BF4B7F92B49}"/>
              </a:ext>
            </a:extLst>
          </p:cNvPr>
          <p:cNvSpPr txBox="1">
            <a:spLocks noGrp="1"/>
          </p:cNvSpPr>
          <p:nvPr>
            <p:ph type="title" idx="2"/>
          </p:nvPr>
        </p:nvSpPr>
        <p:spPr>
          <a:xfrm>
            <a:off x="720000" y="120960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 name="Google Shape;564;p52">
            <a:extLst>
              <a:ext uri="{FF2B5EF4-FFF2-40B4-BE49-F238E27FC236}">
                <a16:creationId xmlns:a16="http://schemas.microsoft.com/office/drawing/2014/main" id="{27C94209-BAFC-40AE-1581-F8A2CE15D87D}"/>
              </a:ext>
            </a:extLst>
          </p:cNvPr>
          <p:cNvSpPr txBox="1">
            <a:spLocks noGrp="1"/>
          </p:cNvSpPr>
          <p:nvPr>
            <p:ph type="title"/>
          </p:nvPr>
        </p:nvSpPr>
        <p:spPr>
          <a:xfrm>
            <a:off x="1871265" y="809100"/>
            <a:ext cx="4975488" cy="1352478"/>
          </a:xfrm>
          <a:prstGeom prst="rect">
            <a:avLst/>
          </a:prstGeom>
        </p:spPr>
        <p:txBody>
          <a:bodyPr spcFirstLastPara="1" wrap="square" lIns="91425" tIns="91425" rIns="91425" bIns="91425" anchor="b" anchorCtr="0">
            <a:noAutofit/>
          </a:bodyPr>
          <a:lstStyle/>
          <a:p>
            <a:br>
              <a:rPr lang="en"/>
            </a:br>
            <a:r>
              <a:rPr lang="en"/>
              <a:t>AI Strategic</a:t>
            </a:r>
            <a:br>
              <a:rPr lang="en"/>
            </a:br>
            <a:r>
              <a:rPr lang="en"/>
              <a:t>Process Report</a:t>
            </a:r>
          </a:p>
        </p:txBody>
      </p:sp>
      <p:sp>
        <p:nvSpPr>
          <p:cNvPr id="35" name="Google Shape;565;p52">
            <a:extLst>
              <a:ext uri="{FF2B5EF4-FFF2-40B4-BE49-F238E27FC236}">
                <a16:creationId xmlns:a16="http://schemas.microsoft.com/office/drawing/2014/main" id="{825413F7-8BBF-05F1-E0B8-00D3DE0C9E56}"/>
              </a:ext>
            </a:extLst>
          </p:cNvPr>
          <p:cNvSpPr txBox="1">
            <a:spLocks/>
          </p:cNvSpPr>
          <p:nvPr/>
        </p:nvSpPr>
        <p:spPr>
          <a:xfrm>
            <a:off x="720744" y="2370582"/>
            <a:ext cx="3198104"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dirty="0"/>
              <a:t>After loading and formatting the event log for PM4Py, the </a:t>
            </a:r>
            <a:r>
              <a:rPr lang="en" b="1" dirty="0"/>
              <a:t>system calculates key metrics</a:t>
            </a:r>
            <a:r>
              <a:rPr lang="en" dirty="0"/>
              <a:t> such as:</a:t>
            </a:r>
          </a:p>
          <a:p>
            <a:pPr marL="0" indent="0"/>
            <a:endParaRPr lang="en" dirty="0"/>
          </a:p>
          <a:p>
            <a:pPr marL="171450" indent="-171450">
              <a:buFont typeface="Calibri"/>
              <a:buChar char="-"/>
            </a:pPr>
            <a:r>
              <a:rPr lang="en" dirty="0"/>
              <a:t>total sessions, </a:t>
            </a:r>
          </a:p>
          <a:p>
            <a:pPr marL="171450" indent="-171450">
              <a:buFont typeface="Calibri"/>
              <a:buChar char="-"/>
            </a:pPr>
            <a:r>
              <a:rPr lang="en" dirty="0"/>
              <a:t>event counts per session, </a:t>
            </a:r>
          </a:p>
          <a:p>
            <a:pPr marL="171450" indent="-171450">
              <a:buFont typeface="Calibri"/>
              <a:buChar char="-"/>
            </a:pPr>
            <a:r>
              <a:rPr lang="en" dirty="0"/>
              <a:t>most frequent activities, </a:t>
            </a:r>
          </a:p>
          <a:p>
            <a:pPr marL="171450" indent="-171450">
              <a:buFont typeface="Calibri"/>
              <a:buChar char="-"/>
            </a:pPr>
            <a:r>
              <a:rPr lang="en" dirty="0"/>
              <a:t>exit activities, </a:t>
            </a:r>
          </a:p>
          <a:p>
            <a:pPr marL="171450" indent="-171450">
              <a:buFont typeface="Calibri"/>
              <a:buChar char="-"/>
            </a:pPr>
            <a:r>
              <a:rPr lang="en" dirty="0"/>
              <a:t>unique process variants. </a:t>
            </a:r>
            <a:br>
              <a:rPr lang="en" dirty="0"/>
            </a:br>
            <a:br>
              <a:rPr lang="en" dirty="0"/>
            </a:br>
            <a:endParaRPr lang="en" dirty="0"/>
          </a:p>
        </p:txBody>
      </p:sp>
      <p:sp>
        <p:nvSpPr>
          <p:cNvPr id="2" name="CasellaDiTesto 1">
            <a:extLst>
              <a:ext uri="{FF2B5EF4-FFF2-40B4-BE49-F238E27FC236}">
                <a16:creationId xmlns:a16="http://schemas.microsoft.com/office/drawing/2014/main" id="{9AF58589-C0E8-1BAD-A11E-8E8ACF265735}"/>
              </a:ext>
            </a:extLst>
          </p:cNvPr>
          <p:cNvSpPr txBox="1"/>
          <p:nvPr/>
        </p:nvSpPr>
        <p:spPr>
          <a:xfrm>
            <a:off x="4399046" y="2413835"/>
            <a:ext cx="319588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0" dirty="0">
                <a:solidFill>
                  <a:srgbClr val="0E1D35"/>
                </a:solidFill>
                <a:latin typeface="Raleway Medium"/>
                <a:ea typeface="Raleway Medium"/>
                <a:cs typeface="Raleway Medium"/>
              </a:rPr>
              <a:t>The LLM then </a:t>
            </a:r>
            <a:r>
              <a:rPr lang="en-US" sz="1200" b="1" baseline="0" dirty="0">
                <a:solidFill>
                  <a:srgbClr val="0E1D35"/>
                </a:solidFill>
                <a:latin typeface="Raleway Medium"/>
                <a:ea typeface="Raleway Medium"/>
                <a:cs typeface="Raleway Medium"/>
              </a:rPr>
              <a:t>interprets these metrics to generate a structured report</a:t>
            </a:r>
            <a:r>
              <a:rPr lang="en-US" sz="1200" baseline="0" dirty="0">
                <a:solidFill>
                  <a:srgbClr val="0E1D35"/>
                </a:solidFill>
                <a:latin typeface="Raleway Medium"/>
                <a:ea typeface="Raleway Medium"/>
                <a:cs typeface="Raleway Medium"/>
              </a:rPr>
              <a:t>, highlighting patterns, potential bottlenecks, user experience issues, and providing strategic recommendations. The final output is organized into three sections: Reasoning, Observations, and Recommendations.</a:t>
            </a:r>
            <a:r>
              <a:rPr lang="en-US" sz="1200" dirty="0">
                <a:latin typeface="Raleway Medium"/>
                <a:ea typeface="Raleway Medium"/>
                <a:cs typeface="Raleway Medium"/>
              </a:rPr>
              <a:t>​</a:t>
            </a:r>
            <a:endParaRPr lang="en-US" dirty="0"/>
          </a:p>
          <a:p>
            <a:pPr algn="ctr"/>
            <a:endParaRPr lang="it-IT"/>
          </a:p>
        </p:txBody>
      </p:sp>
    </p:spTree>
    <p:extLst>
      <p:ext uri="{BB962C8B-B14F-4D97-AF65-F5344CB8AC3E}">
        <p14:creationId xmlns:p14="http://schemas.microsoft.com/office/powerpoint/2010/main" val="770733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AEE5EDAD-6E78-A0E9-0248-7110F6F47CB0}"/>
            </a:ext>
          </a:extLst>
        </p:cNvPr>
        <p:cNvGrpSpPr/>
        <p:nvPr/>
      </p:nvGrpSpPr>
      <p:grpSpPr>
        <a:xfrm>
          <a:off x="0" y="0"/>
          <a:ext cx="0" cy="0"/>
          <a:chOff x="0" y="0"/>
          <a:chExt cx="0" cy="0"/>
        </a:xfrm>
      </p:grpSpPr>
      <p:sp>
        <p:nvSpPr>
          <p:cNvPr id="372" name="Google Shape;372;p41">
            <a:extLst>
              <a:ext uri="{FF2B5EF4-FFF2-40B4-BE49-F238E27FC236}">
                <a16:creationId xmlns:a16="http://schemas.microsoft.com/office/drawing/2014/main" id="{8F775B77-C857-8A04-32E0-0789AC487279}"/>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Report </a:t>
            </a:r>
            <a:r>
              <a:rPr lang="en" err="1"/>
              <a:t>Genereted</a:t>
            </a:r>
            <a:r>
              <a:rPr lang="en"/>
              <a:t> </a:t>
            </a:r>
            <a:endParaRPr/>
          </a:p>
        </p:txBody>
      </p:sp>
      <p:pic>
        <p:nvPicPr>
          <p:cNvPr id="3" name="Immagine 2" descr="Immagine che contiene testo, schermata, Carattere&#10;&#10;Il contenuto generato dall&amp;#39;IA potrebbe non essere corretto.">
            <a:extLst>
              <a:ext uri="{FF2B5EF4-FFF2-40B4-BE49-F238E27FC236}">
                <a16:creationId xmlns:a16="http://schemas.microsoft.com/office/drawing/2014/main" id="{34687089-04C0-439B-4C6D-ADC7697E0E23}"/>
              </a:ext>
            </a:extLst>
          </p:cNvPr>
          <p:cNvPicPr>
            <a:picLocks noChangeAspect="1"/>
          </p:cNvPicPr>
          <p:nvPr/>
        </p:nvPicPr>
        <p:blipFill>
          <a:blip r:embed="rId3"/>
          <a:stretch>
            <a:fillRect/>
          </a:stretch>
        </p:blipFill>
        <p:spPr>
          <a:xfrm>
            <a:off x="2819350" y="1285874"/>
            <a:ext cx="3505301" cy="3338764"/>
          </a:xfrm>
          <a:prstGeom prst="rect">
            <a:avLst/>
          </a:prstGeom>
          <a:ln>
            <a:noFill/>
          </a:ln>
        </p:spPr>
      </p:pic>
    </p:spTree>
    <p:extLst>
      <p:ext uri="{BB962C8B-B14F-4D97-AF65-F5344CB8AC3E}">
        <p14:creationId xmlns:p14="http://schemas.microsoft.com/office/powerpoint/2010/main" val="3703749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C0CE8A11-FE17-185F-D94F-24AB25D7E760}"/>
            </a:ext>
          </a:extLst>
        </p:cNvPr>
        <p:cNvGrpSpPr/>
        <p:nvPr/>
      </p:nvGrpSpPr>
      <p:grpSpPr>
        <a:xfrm>
          <a:off x="0" y="0"/>
          <a:ext cx="0" cy="0"/>
          <a:chOff x="0" y="0"/>
          <a:chExt cx="0" cy="0"/>
        </a:xfrm>
      </p:grpSpPr>
      <p:pic>
        <p:nvPicPr>
          <p:cNvPr id="5" name="Immagine 4" descr="Immagine che contiene testo, schermata, Carattere, numero&#10;&#10;Il contenuto generato dall&amp;#39;IA potrebbe non essere corretto.">
            <a:extLst>
              <a:ext uri="{FF2B5EF4-FFF2-40B4-BE49-F238E27FC236}">
                <a16:creationId xmlns:a16="http://schemas.microsoft.com/office/drawing/2014/main" id="{7A1543DC-AD54-196A-9753-17743837FE42}"/>
              </a:ext>
            </a:extLst>
          </p:cNvPr>
          <p:cNvPicPr>
            <a:picLocks noChangeAspect="1"/>
          </p:cNvPicPr>
          <p:nvPr/>
        </p:nvPicPr>
        <p:blipFill>
          <a:blip r:embed="rId3"/>
          <a:stretch>
            <a:fillRect/>
          </a:stretch>
        </p:blipFill>
        <p:spPr>
          <a:xfrm>
            <a:off x="1966385" y="406066"/>
            <a:ext cx="5038279" cy="4331369"/>
          </a:xfrm>
          <a:prstGeom prst="rect">
            <a:avLst/>
          </a:prstGeom>
          <a:ln>
            <a:noFill/>
          </a:ln>
        </p:spPr>
      </p:pic>
    </p:spTree>
    <p:extLst>
      <p:ext uri="{BB962C8B-B14F-4D97-AF65-F5344CB8AC3E}">
        <p14:creationId xmlns:p14="http://schemas.microsoft.com/office/powerpoint/2010/main" val="91118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858075" y="2016203"/>
            <a:ext cx="3918900" cy="1944300"/>
          </a:xfrm>
          <a:prstGeom prst="rect">
            <a:avLst/>
          </a:prstGeom>
        </p:spPr>
        <p:txBody>
          <a:bodyPr spcFirstLastPara="1" wrap="square" lIns="91425" tIns="91425" rIns="91425" bIns="91425" anchor="t" anchorCtr="0">
            <a:noAutofit/>
          </a:bodyPr>
          <a:lstStyle/>
          <a:p>
            <a:r>
              <a:rPr lang="en"/>
              <a:t>Dataset </a:t>
            </a:r>
          </a:p>
        </p:txBody>
      </p:sp>
      <p:sp>
        <p:nvSpPr>
          <p:cNvPr id="342" name="Google Shape;342;p39"/>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43" name="Google Shape;343;p39" descr="Immagine che contiene interno&#10;&#10;Il contenuto generato dall&amp;#39;IA potrebbe non essere corretto."/>
          <p:cNvPicPr preferRelativeResize="0">
            <a:picLocks noGrp="1"/>
          </p:cNvPicPr>
          <p:nvPr>
            <p:ph type="pic" idx="3"/>
          </p:nvPr>
        </p:nvPicPr>
        <p:blipFill rotWithShape="1">
          <a:blip r:embed="rId3"/>
          <a:srcRect l="33968" t="924" r="27196" b="-739"/>
          <a:stretch>
            <a:fillRect/>
          </a:stretch>
        </p:blipFill>
        <p:spPr>
          <a:xfrm>
            <a:off x="1322338" y="539500"/>
            <a:ext cx="2762316" cy="4056989"/>
          </a:xfrm>
          <a:prstGeom prst="rect">
            <a:avLst/>
          </a:prstGeom>
        </p:spPr>
      </p:pic>
      <p:sp>
        <p:nvSpPr>
          <p:cNvPr id="344" name="Google Shape;344;p39"/>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48046B9-C0C6-1789-AFDC-2499AC0BA753}"/>
            </a:ext>
          </a:extLst>
        </p:cNvPr>
        <p:cNvGrpSpPr/>
        <p:nvPr/>
      </p:nvGrpSpPr>
      <p:grpSpPr>
        <a:xfrm>
          <a:off x="0" y="0"/>
          <a:ext cx="0" cy="0"/>
          <a:chOff x="0" y="0"/>
          <a:chExt cx="0" cy="0"/>
        </a:xfrm>
      </p:grpSpPr>
      <p:pic>
        <p:nvPicPr>
          <p:cNvPr id="2" name="Immagine 1" descr="Immagine che contiene testo, schermata, Carattere, documento&#10;&#10;Il contenuto generato dall&amp;#39;IA potrebbe non essere corretto.">
            <a:extLst>
              <a:ext uri="{FF2B5EF4-FFF2-40B4-BE49-F238E27FC236}">
                <a16:creationId xmlns:a16="http://schemas.microsoft.com/office/drawing/2014/main" id="{6D7FB344-7090-1814-07F9-A96A320EC169}"/>
              </a:ext>
            </a:extLst>
          </p:cNvPr>
          <p:cNvPicPr>
            <a:picLocks noChangeAspect="1"/>
          </p:cNvPicPr>
          <p:nvPr/>
        </p:nvPicPr>
        <p:blipFill>
          <a:blip r:embed="rId3"/>
          <a:stretch>
            <a:fillRect/>
          </a:stretch>
        </p:blipFill>
        <p:spPr>
          <a:xfrm>
            <a:off x="2122512" y="722981"/>
            <a:ext cx="4892091" cy="3697538"/>
          </a:xfrm>
          <a:prstGeom prst="rect">
            <a:avLst/>
          </a:prstGeom>
          <a:ln>
            <a:noFill/>
          </a:ln>
        </p:spPr>
      </p:pic>
    </p:spTree>
    <p:extLst>
      <p:ext uri="{BB962C8B-B14F-4D97-AF65-F5344CB8AC3E}">
        <p14:creationId xmlns:p14="http://schemas.microsoft.com/office/powerpoint/2010/main" val="4123762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B51EF11D-533F-3443-4423-7875A4417679}"/>
            </a:ext>
          </a:extLst>
        </p:cNvPr>
        <p:cNvGrpSpPr/>
        <p:nvPr/>
      </p:nvGrpSpPr>
      <p:grpSpPr>
        <a:xfrm>
          <a:off x="0" y="0"/>
          <a:ext cx="0" cy="0"/>
          <a:chOff x="0" y="0"/>
          <a:chExt cx="0" cy="0"/>
        </a:xfrm>
      </p:grpSpPr>
      <p:sp>
        <p:nvSpPr>
          <p:cNvPr id="318" name="Google Shape;318;p37">
            <a:extLst>
              <a:ext uri="{FF2B5EF4-FFF2-40B4-BE49-F238E27FC236}">
                <a16:creationId xmlns:a16="http://schemas.microsoft.com/office/drawing/2014/main" id="{6987128F-ABFA-A6EE-7EA5-355253D8830C}"/>
              </a:ext>
            </a:extLst>
          </p:cNvPr>
          <p:cNvSpPr txBox="1">
            <a:spLocks noGrp="1"/>
          </p:cNvSpPr>
          <p:nvPr>
            <p:ph type="title" idx="2"/>
          </p:nvPr>
        </p:nvSpPr>
        <p:spPr>
          <a:xfrm>
            <a:off x="720000" y="120960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 name="Google Shape;564;p52">
            <a:extLst>
              <a:ext uri="{FF2B5EF4-FFF2-40B4-BE49-F238E27FC236}">
                <a16:creationId xmlns:a16="http://schemas.microsoft.com/office/drawing/2014/main" id="{E8254B3F-7059-B95E-5F48-E8D999162F7B}"/>
              </a:ext>
            </a:extLst>
          </p:cNvPr>
          <p:cNvSpPr txBox="1">
            <a:spLocks noGrp="1"/>
          </p:cNvSpPr>
          <p:nvPr>
            <p:ph type="title"/>
          </p:nvPr>
        </p:nvSpPr>
        <p:spPr>
          <a:xfrm>
            <a:off x="1871265" y="606068"/>
            <a:ext cx="4975488" cy="1352478"/>
          </a:xfrm>
          <a:prstGeom prst="rect">
            <a:avLst/>
          </a:prstGeom>
        </p:spPr>
        <p:txBody>
          <a:bodyPr spcFirstLastPara="1" wrap="square" lIns="91425" tIns="91425" rIns="91425" bIns="91425" anchor="b" anchorCtr="0">
            <a:noAutofit/>
          </a:bodyPr>
          <a:lstStyle/>
          <a:p>
            <a:br>
              <a:rPr lang="en"/>
            </a:br>
            <a:r>
              <a:rPr lang="en"/>
              <a:t>AI Chatbot</a:t>
            </a:r>
          </a:p>
        </p:txBody>
      </p:sp>
      <p:sp>
        <p:nvSpPr>
          <p:cNvPr id="35" name="Google Shape;565;p52">
            <a:extLst>
              <a:ext uri="{FF2B5EF4-FFF2-40B4-BE49-F238E27FC236}">
                <a16:creationId xmlns:a16="http://schemas.microsoft.com/office/drawing/2014/main" id="{AA8AA9B0-FF03-708E-68E4-39A0452E7B72}"/>
              </a:ext>
            </a:extLst>
          </p:cNvPr>
          <p:cNvSpPr txBox="1">
            <a:spLocks/>
          </p:cNvSpPr>
          <p:nvPr/>
        </p:nvSpPr>
        <p:spPr>
          <a:xfrm>
            <a:off x="720744" y="2370582"/>
            <a:ext cx="4762209"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dirty="0"/>
              <a:t>The AI chatbot provides </a:t>
            </a:r>
            <a:r>
              <a:rPr lang="en" b="1" dirty="0"/>
              <a:t>real-time answers about process discovery results</a:t>
            </a:r>
            <a:r>
              <a:rPr lang="en" dirty="0"/>
              <a:t>. </a:t>
            </a:r>
            <a:br>
              <a:rPr lang="en" dirty="0"/>
            </a:br>
            <a:br>
              <a:rPr lang="en" dirty="0"/>
            </a:br>
            <a:r>
              <a:rPr lang="en" dirty="0"/>
              <a:t>It has knowledge of models generated by Alpha, Heuristic, and Inductive Miners, including their quality metrics, and allows users to ask about process flows, differences between algorithms, anomalies or explanations of performance metrics.</a:t>
            </a:r>
            <a:endParaRPr lang="it-IT" dirty="0"/>
          </a:p>
        </p:txBody>
      </p:sp>
    </p:spTree>
    <p:extLst>
      <p:ext uri="{BB962C8B-B14F-4D97-AF65-F5344CB8AC3E}">
        <p14:creationId xmlns:p14="http://schemas.microsoft.com/office/powerpoint/2010/main" val="4220932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BED34E11-7E57-1046-A73F-5FF2C687C993}"/>
            </a:ext>
          </a:extLst>
        </p:cNvPr>
        <p:cNvGrpSpPr/>
        <p:nvPr/>
      </p:nvGrpSpPr>
      <p:grpSpPr>
        <a:xfrm>
          <a:off x="0" y="0"/>
          <a:ext cx="0" cy="0"/>
          <a:chOff x="0" y="0"/>
          <a:chExt cx="0" cy="0"/>
        </a:xfrm>
      </p:grpSpPr>
      <p:pic>
        <p:nvPicPr>
          <p:cNvPr id="2" name="Immagine 1" descr="Immagine che contiene testo, schermata, Carattere, documento&#10;&#10;Il contenuto generato dall&amp;#39;IA potrebbe non essere corretto.">
            <a:extLst>
              <a:ext uri="{FF2B5EF4-FFF2-40B4-BE49-F238E27FC236}">
                <a16:creationId xmlns:a16="http://schemas.microsoft.com/office/drawing/2014/main" id="{689D9D91-727F-0CF2-791F-09F114460D4E}"/>
              </a:ext>
            </a:extLst>
          </p:cNvPr>
          <p:cNvPicPr>
            <a:picLocks noChangeAspect="1"/>
          </p:cNvPicPr>
          <p:nvPr/>
        </p:nvPicPr>
        <p:blipFill>
          <a:blip r:embed="rId3"/>
          <a:stretch>
            <a:fillRect/>
          </a:stretch>
        </p:blipFill>
        <p:spPr>
          <a:xfrm>
            <a:off x="581100" y="248151"/>
            <a:ext cx="3770749" cy="4647198"/>
          </a:xfrm>
          <a:prstGeom prst="rect">
            <a:avLst/>
          </a:prstGeom>
          <a:ln>
            <a:noFill/>
          </a:ln>
        </p:spPr>
      </p:pic>
      <p:pic>
        <p:nvPicPr>
          <p:cNvPr id="3" name="Immagine 2" descr="Immagine che contiene testo, schermata, Carattere, numero&#10;&#10;Il contenuto generato dall&amp;#39;IA potrebbe non essere corretto.">
            <a:extLst>
              <a:ext uri="{FF2B5EF4-FFF2-40B4-BE49-F238E27FC236}">
                <a16:creationId xmlns:a16="http://schemas.microsoft.com/office/drawing/2014/main" id="{C69ACB98-F435-322F-39E8-110DA957CFF4}"/>
              </a:ext>
            </a:extLst>
          </p:cNvPr>
          <p:cNvPicPr>
            <a:picLocks noChangeAspect="1"/>
          </p:cNvPicPr>
          <p:nvPr/>
        </p:nvPicPr>
        <p:blipFill>
          <a:blip r:embed="rId4"/>
          <a:stretch>
            <a:fillRect/>
          </a:stretch>
        </p:blipFill>
        <p:spPr>
          <a:xfrm>
            <a:off x="4545601" y="488783"/>
            <a:ext cx="3579556" cy="4173454"/>
          </a:xfrm>
          <a:prstGeom prst="rect">
            <a:avLst/>
          </a:prstGeom>
          <a:ln>
            <a:noFill/>
          </a:ln>
        </p:spPr>
      </p:pic>
    </p:spTree>
    <p:extLst>
      <p:ext uri="{BB962C8B-B14F-4D97-AF65-F5344CB8AC3E}">
        <p14:creationId xmlns:p14="http://schemas.microsoft.com/office/powerpoint/2010/main" val="410205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755153C0-0E3C-BA05-63E1-D145961D0BB8}"/>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CA321B4A-5B20-411C-49D4-C44D355E863D}"/>
              </a:ext>
            </a:extLst>
          </p:cNvPr>
          <p:cNvSpPr txBox="1">
            <a:spLocks noGrp="1"/>
          </p:cNvSpPr>
          <p:nvPr>
            <p:ph type="title"/>
          </p:nvPr>
        </p:nvSpPr>
        <p:spPr>
          <a:xfrm>
            <a:off x="4858075" y="2016203"/>
            <a:ext cx="3918900" cy="1944300"/>
          </a:xfrm>
          <a:prstGeom prst="rect">
            <a:avLst/>
          </a:prstGeom>
        </p:spPr>
        <p:txBody>
          <a:bodyPr spcFirstLastPara="1" wrap="square" lIns="91425" tIns="91425" rIns="91425" bIns="91425" anchor="t" anchorCtr="0">
            <a:noAutofit/>
          </a:bodyPr>
          <a:lstStyle/>
          <a:p>
            <a:r>
              <a:rPr lang="en"/>
              <a:t>Interactive</a:t>
            </a:r>
            <a:br>
              <a:rPr lang="en"/>
            </a:br>
            <a:r>
              <a:rPr lang="en"/>
              <a:t>Dashboard</a:t>
            </a:r>
          </a:p>
        </p:txBody>
      </p:sp>
      <p:sp>
        <p:nvSpPr>
          <p:cNvPr id="342" name="Google Shape;342;p39">
            <a:extLst>
              <a:ext uri="{FF2B5EF4-FFF2-40B4-BE49-F238E27FC236}">
                <a16:creationId xmlns:a16="http://schemas.microsoft.com/office/drawing/2014/main" id="{4FD21558-EFE9-21BD-19F5-6CB123B2E678}"/>
              </a:ext>
            </a:extLst>
          </p:cNvPr>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343" name="Google Shape;343;p39" descr="Immagine che contiene testo, schermata, diagramma, design&#10;&#10;Il contenuto generato dall&amp;#39;IA potrebbe non essere corretto.">
            <a:extLst>
              <a:ext uri="{FF2B5EF4-FFF2-40B4-BE49-F238E27FC236}">
                <a16:creationId xmlns:a16="http://schemas.microsoft.com/office/drawing/2014/main" id="{1AB4A3FA-CB32-D548-A585-143C7F52720A}"/>
              </a:ext>
            </a:extLst>
          </p:cNvPr>
          <p:cNvPicPr preferRelativeResize="0">
            <a:picLocks noGrp="1"/>
          </p:cNvPicPr>
          <p:nvPr>
            <p:ph type="pic" idx="3"/>
          </p:nvPr>
        </p:nvPicPr>
        <p:blipFill rotWithShape="1">
          <a:blip r:embed="rId3"/>
          <a:srcRect l="18155" t="-749" r="45829" b="936"/>
          <a:stretch>
            <a:fillRect/>
          </a:stretch>
        </p:blipFill>
        <p:spPr>
          <a:xfrm>
            <a:off x="1322338" y="539500"/>
            <a:ext cx="2761084" cy="4003840"/>
          </a:xfrm>
          <a:prstGeom prst="rect">
            <a:avLst/>
          </a:prstGeom>
        </p:spPr>
      </p:pic>
      <p:sp>
        <p:nvSpPr>
          <p:cNvPr id="344" name="Google Shape;344;p39">
            <a:extLst>
              <a:ext uri="{FF2B5EF4-FFF2-40B4-BE49-F238E27FC236}">
                <a16:creationId xmlns:a16="http://schemas.microsoft.com/office/drawing/2014/main" id="{FB982B59-13EB-F3E0-E3AE-879B1EBF2E07}"/>
              </a:ext>
            </a:extLst>
          </p:cNvPr>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22174574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71ED58D6-DD1C-407D-1282-63687FE428A0}"/>
            </a:ext>
          </a:extLst>
        </p:cNvPr>
        <p:cNvGrpSpPr/>
        <p:nvPr/>
      </p:nvGrpSpPr>
      <p:grpSpPr>
        <a:xfrm>
          <a:off x="0" y="0"/>
          <a:ext cx="0" cy="0"/>
          <a:chOff x="0" y="0"/>
          <a:chExt cx="0" cy="0"/>
        </a:xfrm>
      </p:grpSpPr>
      <p:sp>
        <p:nvSpPr>
          <p:cNvPr id="564" name="Google Shape;564;p52">
            <a:extLst>
              <a:ext uri="{FF2B5EF4-FFF2-40B4-BE49-F238E27FC236}">
                <a16:creationId xmlns:a16="http://schemas.microsoft.com/office/drawing/2014/main" id="{85D064C7-3DF0-AAC0-85A4-2DA342841866}"/>
              </a:ext>
            </a:extLst>
          </p:cNvPr>
          <p:cNvSpPr txBox="1">
            <a:spLocks noGrp="1"/>
          </p:cNvSpPr>
          <p:nvPr>
            <p:ph type="title"/>
          </p:nvPr>
        </p:nvSpPr>
        <p:spPr>
          <a:xfrm>
            <a:off x="713225" y="816620"/>
            <a:ext cx="4975488" cy="1352478"/>
          </a:xfrm>
          <a:prstGeom prst="rect">
            <a:avLst/>
          </a:prstGeom>
        </p:spPr>
        <p:txBody>
          <a:bodyPr spcFirstLastPara="1" wrap="square" lIns="91425" tIns="91425" rIns="91425" bIns="91425" anchor="b" anchorCtr="0">
            <a:noAutofit/>
          </a:bodyPr>
          <a:lstStyle/>
          <a:p>
            <a:br>
              <a:rPr lang="en"/>
            </a:br>
            <a:r>
              <a:rPr lang="en"/>
              <a:t>Interact with</a:t>
            </a:r>
            <a:br>
              <a:rPr lang="en"/>
            </a:br>
            <a:r>
              <a:rPr lang="en"/>
              <a:t>the </a:t>
            </a:r>
            <a:r>
              <a:rPr lang="en" err="1"/>
              <a:t>Informations</a:t>
            </a:r>
          </a:p>
        </p:txBody>
      </p:sp>
      <p:sp>
        <p:nvSpPr>
          <p:cNvPr id="5" name="Google Shape;565;p52">
            <a:extLst>
              <a:ext uri="{FF2B5EF4-FFF2-40B4-BE49-F238E27FC236}">
                <a16:creationId xmlns:a16="http://schemas.microsoft.com/office/drawing/2014/main" id="{CF528A32-A39F-2D36-E7FC-4A4DA91434B0}"/>
              </a:ext>
            </a:extLst>
          </p:cNvPr>
          <p:cNvSpPr txBox="1">
            <a:spLocks/>
          </p:cNvSpPr>
          <p:nvPr/>
        </p:nvSpPr>
        <p:spPr>
          <a:xfrm>
            <a:off x="713225" y="2370582"/>
            <a:ext cx="6416550"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a:t>All the information presented so far is made available through an interactive dashboard developed with </a:t>
            </a:r>
            <a:r>
              <a:rPr lang="en" b="1" err="1"/>
              <a:t>Streamlit</a:t>
            </a:r>
            <a:r>
              <a:rPr lang="en"/>
              <a:t>. The dashboard acts as a centralized access point where users can explore event log statistics, process discovery models, quality metrics, prediction results, and AI-generated reports in a clear and structured way. </a:t>
            </a:r>
            <a:br>
              <a:rPr lang="en"/>
            </a:br>
            <a:br>
              <a:rPr lang="en"/>
            </a:br>
            <a:r>
              <a:rPr lang="en"/>
              <a:t>This design supports iterative exploration and comparison of different mining algorithms, while also facilitating interaction with AI components such as reports and the chatbot. Overall, the </a:t>
            </a:r>
            <a:r>
              <a:rPr lang="en" b="1"/>
              <a:t>dashboard enhances usability and makes complex process mining results accessible</a:t>
            </a:r>
            <a:r>
              <a:rPr lang="en"/>
              <a:t> for both technical and business-oriented users.</a:t>
            </a:r>
            <a:endParaRPr lang="it-IT"/>
          </a:p>
        </p:txBody>
      </p:sp>
    </p:spTree>
    <p:extLst>
      <p:ext uri="{BB962C8B-B14F-4D97-AF65-F5344CB8AC3E}">
        <p14:creationId xmlns:p14="http://schemas.microsoft.com/office/powerpoint/2010/main" val="232637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477F08F3-ECB1-BE07-97F4-9851BCA07799}"/>
            </a:ext>
          </a:extLst>
        </p:cNvPr>
        <p:cNvGrpSpPr/>
        <p:nvPr/>
      </p:nvGrpSpPr>
      <p:grpSpPr>
        <a:xfrm>
          <a:off x="0" y="0"/>
          <a:ext cx="0" cy="0"/>
          <a:chOff x="0" y="0"/>
          <a:chExt cx="0" cy="0"/>
        </a:xfrm>
      </p:grpSpPr>
      <p:pic>
        <p:nvPicPr>
          <p:cNvPr id="4" name="Immagine 3" descr="Immagine che contiene testo, schermata, Carattere, numero&#10;&#10;Il contenuto generato dall&amp;#39;IA potrebbe non essere corretto.">
            <a:extLst>
              <a:ext uri="{FF2B5EF4-FFF2-40B4-BE49-F238E27FC236}">
                <a16:creationId xmlns:a16="http://schemas.microsoft.com/office/drawing/2014/main" id="{3A27A8C1-6DBB-CFBD-8CC5-F72006FB7693}"/>
              </a:ext>
            </a:extLst>
          </p:cNvPr>
          <p:cNvPicPr>
            <a:picLocks noChangeAspect="1"/>
          </p:cNvPicPr>
          <p:nvPr/>
        </p:nvPicPr>
        <p:blipFill>
          <a:blip r:embed="rId3"/>
          <a:stretch>
            <a:fillRect/>
          </a:stretch>
        </p:blipFill>
        <p:spPr>
          <a:xfrm>
            <a:off x="1777917" y="903872"/>
            <a:ext cx="5580649" cy="3726783"/>
          </a:xfrm>
          <a:prstGeom prst="rect">
            <a:avLst/>
          </a:prstGeom>
          <a:ln>
            <a:noFill/>
          </a:ln>
        </p:spPr>
      </p:pic>
    </p:spTree>
    <p:extLst>
      <p:ext uri="{BB962C8B-B14F-4D97-AF65-F5344CB8AC3E}">
        <p14:creationId xmlns:p14="http://schemas.microsoft.com/office/powerpoint/2010/main" val="177249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E4BAFE1D-BEFB-7D0B-1027-B34C4B0E2001}"/>
            </a:ext>
          </a:extLst>
        </p:cNvPr>
        <p:cNvGrpSpPr/>
        <p:nvPr/>
      </p:nvGrpSpPr>
      <p:grpSpPr>
        <a:xfrm>
          <a:off x="0" y="0"/>
          <a:ext cx="0" cy="0"/>
          <a:chOff x="0" y="0"/>
          <a:chExt cx="0" cy="0"/>
        </a:xfrm>
      </p:grpSpPr>
      <p:pic>
        <p:nvPicPr>
          <p:cNvPr id="2" name="Immagine 1" descr="Immagine che contiene testo, schermata, Carattere, numero&#10;&#10;Il contenuto generato dall&amp;#39;IA potrebbe non essere corretto.">
            <a:extLst>
              <a:ext uri="{FF2B5EF4-FFF2-40B4-BE49-F238E27FC236}">
                <a16:creationId xmlns:a16="http://schemas.microsoft.com/office/drawing/2014/main" id="{30A93524-7D37-A106-8B53-DB10F9FFAC0C}"/>
              </a:ext>
            </a:extLst>
          </p:cNvPr>
          <p:cNvPicPr>
            <a:picLocks noChangeAspect="1"/>
          </p:cNvPicPr>
          <p:nvPr/>
        </p:nvPicPr>
        <p:blipFill>
          <a:blip r:embed="rId3"/>
          <a:stretch>
            <a:fillRect/>
          </a:stretch>
        </p:blipFill>
        <p:spPr>
          <a:xfrm>
            <a:off x="1957526" y="857250"/>
            <a:ext cx="5221429" cy="3940343"/>
          </a:xfrm>
          <a:prstGeom prst="rect">
            <a:avLst/>
          </a:prstGeom>
          <a:ln>
            <a:noFill/>
          </a:ln>
        </p:spPr>
      </p:pic>
    </p:spTree>
    <p:extLst>
      <p:ext uri="{BB962C8B-B14F-4D97-AF65-F5344CB8AC3E}">
        <p14:creationId xmlns:p14="http://schemas.microsoft.com/office/powerpoint/2010/main" val="380416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3A5996C2-FCDD-0176-6515-9563295DCDBA}"/>
            </a:ext>
          </a:extLst>
        </p:cNvPr>
        <p:cNvGrpSpPr/>
        <p:nvPr/>
      </p:nvGrpSpPr>
      <p:grpSpPr>
        <a:xfrm>
          <a:off x="0" y="0"/>
          <a:ext cx="0" cy="0"/>
          <a:chOff x="0" y="0"/>
          <a:chExt cx="0" cy="0"/>
        </a:xfrm>
      </p:grpSpPr>
      <p:pic>
        <p:nvPicPr>
          <p:cNvPr id="3" name="Immagine 2" descr="Immagine che contiene testo, schermata, Carattere, numero&#10;&#10;Il contenuto generato dall&amp;#39;IA potrebbe non essere corretto.">
            <a:extLst>
              <a:ext uri="{FF2B5EF4-FFF2-40B4-BE49-F238E27FC236}">
                <a16:creationId xmlns:a16="http://schemas.microsoft.com/office/drawing/2014/main" id="{CA7FCCFA-3326-21C1-0BE1-6CADC2CDCECC}"/>
              </a:ext>
            </a:extLst>
          </p:cNvPr>
          <p:cNvPicPr>
            <a:picLocks noChangeAspect="1"/>
          </p:cNvPicPr>
          <p:nvPr/>
        </p:nvPicPr>
        <p:blipFill>
          <a:blip r:embed="rId3"/>
          <a:stretch>
            <a:fillRect/>
          </a:stretch>
        </p:blipFill>
        <p:spPr>
          <a:xfrm>
            <a:off x="2362010" y="812132"/>
            <a:ext cx="4412460" cy="3955382"/>
          </a:xfrm>
          <a:prstGeom prst="rect">
            <a:avLst/>
          </a:prstGeom>
          <a:ln>
            <a:noFill/>
          </a:ln>
        </p:spPr>
      </p:pic>
    </p:spTree>
    <p:extLst>
      <p:ext uri="{BB962C8B-B14F-4D97-AF65-F5344CB8AC3E}">
        <p14:creationId xmlns:p14="http://schemas.microsoft.com/office/powerpoint/2010/main" val="130831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DFD89369-DC29-CC46-2AFF-9FD622E13012}"/>
            </a:ext>
          </a:extLst>
        </p:cNvPr>
        <p:cNvGrpSpPr/>
        <p:nvPr/>
      </p:nvGrpSpPr>
      <p:grpSpPr>
        <a:xfrm>
          <a:off x="0" y="0"/>
          <a:ext cx="0" cy="0"/>
          <a:chOff x="0" y="0"/>
          <a:chExt cx="0" cy="0"/>
        </a:xfrm>
      </p:grpSpPr>
      <p:grpSp>
        <p:nvGrpSpPr>
          <p:cNvPr id="292" name="Google Shape;292;p35">
            <a:extLst>
              <a:ext uri="{FF2B5EF4-FFF2-40B4-BE49-F238E27FC236}">
                <a16:creationId xmlns:a16="http://schemas.microsoft.com/office/drawing/2014/main" id="{8C18D3EE-653F-0E89-6565-F844D747DB26}"/>
              </a:ext>
            </a:extLst>
          </p:cNvPr>
          <p:cNvGrpSpPr/>
          <p:nvPr/>
        </p:nvGrpSpPr>
        <p:grpSpPr>
          <a:xfrm>
            <a:off x="9043690" y="2150"/>
            <a:ext cx="100512" cy="5139225"/>
            <a:chOff x="7468800" y="0"/>
            <a:chExt cx="1675200" cy="5139225"/>
          </a:xfrm>
        </p:grpSpPr>
        <p:grpSp>
          <p:nvGrpSpPr>
            <p:cNvPr id="293" name="Google Shape;293;p35">
              <a:extLst>
                <a:ext uri="{FF2B5EF4-FFF2-40B4-BE49-F238E27FC236}">
                  <a16:creationId xmlns:a16="http://schemas.microsoft.com/office/drawing/2014/main" id="{B0A295FD-1318-FD3F-F1AA-9F4232DBA41F}"/>
                </a:ext>
              </a:extLst>
            </p:cNvPr>
            <p:cNvGrpSpPr/>
            <p:nvPr/>
          </p:nvGrpSpPr>
          <p:grpSpPr>
            <a:xfrm>
              <a:off x="7468800" y="0"/>
              <a:ext cx="1675200" cy="5139225"/>
              <a:chOff x="7468800" y="0"/>
              <a:chExt cx="1675200" cy="5139225"/>
            </a:xfrm>
          </p:grpSpPr>
          <p:sp>
            <p:nvSpPr>
              <p:cNvPr id="294" name="Google Shape;294;p35">
                <a:extLst>
                  <a:ext uri="{FF2B5EF4-FFF2-40B4-BE49-F238E27FC236}">
                    <a16:creationId xmlns:a16="http://schemas.microsoft.com/office/drawing/2014/main" id="{F7F11DF8-753D-D44E-ABCA-6A943BCBDFDA}"/>
                  </a:ext>
                </a:extLst>
              </p:cNvPr>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5" name="Google Shape;295;p35">
                <a:extLst>
                  <a:ext uri="{FF2B5EF4-FFF2-40B4-BE49-F238E27FC236}">
                    <a16:creationId xmlns:a16="http://schemas.microsoft.com/office/drawing/2014/main" id="{9F6FE79F-05B1-83E4-10DD-3E08206B383C}"/>
                  </a:ext>
                </a:extLst>
              </p:cNvPr>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6" name="Google Shape;296;p35">
                <a:extLst>
                  <a:ext uri="{FF2B5EF4-FFF2-40B4-BE49-F238E27FC236}">
                    <a16:creationId xmlns:a16="http://schemas.microsoft.com/office/drawing/2014/main" id="{22CF9753-F3FB-16D2-1F72-4AC828ECB68C}"/>
                  </a:ext>
                </a:extLst>
              </p:cNvPr>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7" name="Google Shape;297;p35">
                <a:extLst>
                  <a:ext uri="{FF2B5EF4-FFF2-40B4-BE49-F238E27FC236}">
                    <a16:creationId xmlns:a16="http://schemas.microsoft.com/office/drawing/2014/main" id="{3FF10F97-832C-5447-AEAF-E05FD636D6AA}"/>
                  </a:ext>
                </a:extLst>
              </p:cNvPr>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8" name="Google Shape;298;p35">
                <a:extLst>
                  <a:ext uri="{FF2B5EF4-FFF2-40B4-BE49-F238E27FC236}">
                    <a16:creationId xmlns:a16="http://schemas.microsoft.com/office/drawing/2014/main" id="{EB345C2C-AA10-F5CE-AEF0-3C59481C8655}"/>
                  </a:ext>
                </a:extLst>
              </p:cNvPr>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35">
                <a:extLst>
                  <a:ext uri="{FF2B5EF4-FFF2-40B4-BE49-F238E27FC236}">
                    <a16:creationId xmlns:a16="http://schemas.microsoft.com/office/drawing/2014/main" id="{85E52422-3585-C4CB-11C8-B0370A62B374}"/>
                  </a:ext>
                </a:extLst>
              </p:cNvPr>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00" name="Google Shape;300;p35">
              <a:extLst>
                <a:ext uri="{FF2B5EF4-FFF2-40B4-BE49-F238E27FC236}">
                  <a16:creationId xmlns:a16="http://schemas.microsoft.com/office/drawing/2014/main" id="{693F1B7B-19A3-BBE5-0D3B-539BA1DCD216}"/>
                </a:ext>
              </a:extLst>
            </p:cNvPr>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301" name="Google Shape;301;p35">
            <a:extLst>
              <a:ext uri="{FF2B5EF4-FFF2-40B4-BE49-F238E27FC236}">
                <a16:creationId xmlns:a16="http://schemas.microsoft.com/office/drawing/2014/main" id="{66B09ED1-B211-5483-99A0-C011F9666633}"/>
              </a:ext>
            </a:extLst>
          </p:cNvPr>
          <p:cNvSpPr txBox="1">
            <a:spLocks noGrp="1"/>
          </p:cNvSpPr>
          <p:nvPr>
            <p:ph type="ctrTitle"/>
          </p:nvPr>
        </p:nvSpPr>
        <p:spPr>
          <a:xfrm>
            <a:off x="713225" y="1206900"/>
            <a:ext cx="6651600" cy="1562100"/>
          </a:xfrm>
          <a:prstGeom prst="rect">
            <a:avLst/>
          </a:prstGeom>
        </p:spPr>
        <p:txBody>
          <a:bodyPr spcFirstLastPara="1" wrap="square" lIns="91425" tIns="91425" rIns="91425" bIns="91425" anchor="t" anchorCtr="0">
            <a:noAutofit/>
          </a:bodyPr>
          <a:lstStyle/>
          <a:p>
            <a:r>
              <a:rPr lang="en"/>
              <a:t>Thank you for</a:t>
            </a:r>
            <a:br>
              <a:rPr lang="en"/>
            </a:br>
            <a:r>
              <a:rPr lang="en"/>
              <a:t>your attention!</a:t>
            </a:r>
          </a:p>
        </p:txBody>
      </p:sp>
      <p:sp>
        <p:nvSpPr>
          <p:cNvPr id="302" name="Google Shape;302;p35">
            <a:extLst>
              <a:ext uri="{FF2B5EF4-FFF2-40B4-BE49-F238E27FC236}">
                <a16:creationId xmlns:a16="http://schemas.microsoft.com/office/drawing/2014/main" id="{1BBB7625-977E-D703-2A32-1ED26CFC7B67}"/>
              </a:ext>
            </a:extLst>
          </p:cNvPr>
          <p:cNvSpPr txBox="1">
            <a:spLocks noGrp="1"/>
          </p:cNvSpPr>
          <p:nvPr>
            <p:ph type="subTitle" idx="1"/>
          </p:nvPr>
        </p:nvSpPr>
        <p:spPr>
          <a:xfrm>
            <a:off x="735567" y="2983564"/>
            <a:ext cx="6072919" cy="956020"/>
          </a:xfrm>
          <a:prstGeom prst="rect">
            <a:avLst/>
          </a:prstGeom>
        </p:spPr>
        <p:txBody>
          <a:bodyPr spcFirstLastPara="1" wrap="square" lIns="91425" tIns="91425" rIns="91425" bIns="91425" anchor="t" anchorCtr="0">
            <a:noAutofit/>
          </a:bodyPr>
          <a:lstStyle/>
          <a:p>
            <a:pPr marL="0" indent="0"/>
            <a:br>
              <a:rPr lang="en"/>
            </a:br>
            <a:r>
              <a:rPr lang="en"/>
              <a:t>Process Mining Project</a:t>
            </a:r>
            <a:br>
              <a:rPr lang="en"/>
            </a:br>
            <a:r>
              <a:rPr lang="en"/>
              <a:t>Gadaleta Tiziano</a:t>
            </a:r>
            <a:endParaRPr lang="it-IT"/>
          </a:p>
          <a:p>
            <a:pPr marL="0" indent="0"/>
            <a:endParaRPr lang="en"/>
          </a:p>
        </p:txBody>
      </p:sp>
      <p:sp>
        <p:nvSpPr>
          <p:cNvPr id="303" name="Google Shape;303;p35">
            <a:extLst>
              <a:ext uri="{FF2B5EF4-FFF2-40B4-BE49-F238E27FC236}">
                <a16:creationId xmlns:a16="http://schemas.microsoft.com/office/drawing/2014/main" id="{F1AC5B87-6783-0731-C94B-4E25B59B369F}"/>
              </a:ext>
            </a:extLst>
          </p:cNvPr>
          <p:cNvSpPr/>
          <p:nvPr/>
        </p:nvSpPr>
        <p:spPr>
          <a:xfrm>
            <a:off x="833327" y="1082866"/>
            <a:ext cx="1449900" cy="5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9610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AAD44E83-CE6A-2F3F-C088-14CAA623A759}"/>
            </a:ext>
          </a:extLst>
        </p:cNvPr>
        <p:cNvGrpSpPr/>
        <p:nvPr/>
      </p:nvGrpSpPr>
      <p:grpSpPr>
        <a:xfrm>
          <a:off x="0" y="0"/>
          <a:ext cx="0" cy="0"/>
          <a:chOff x="0" y="0"/>
          <a:chExt cx="0" cy="0"/>
        </a:xfrm>
      </p:grpSpPr>
      <p:sp>
        <p:nvSpPr>
          <p:cNvPr id="564" name="Google Shape;564;p52">
            <a:extLst>
              <a:ext uri="{FF2B5EF4-FFF2-40B4-BE49-F238E27FC236}">
                <a16:creationId xmlns:a16="http://schemas.microsoft.com/office/drawing/2014/main" id="{9D2469F3-4356-51D5-ECE4-816B44C3B955}"/>
              </a:ext>
            </a:extLst>
          </p:cNvPr>
          <p:cNvSpPr txBox="1">
            <a:spLocks noGrp="1"/>
          </p:cNvSpPr>
          <p:nvPr>
            <p:ph type="title"/>
          </p:nvPr>
        </p:nvSpPr>
        <p:spPr>
          <a:xfrm>
            <a:off x="713225" y="854218"/>
            <a:ext cx="4975488" cy="1352478"/>
          </a:xfrm>
          <a:prstGeom prst="rect">
            <a:avLst/>
          </a:prstGeom>
        </p:spPr>
        <p:txBody>
          <a:bodyPr spcFirstLastPara="1" wrap="square" lIns="91425" tIns="91425" rIns="91425" bIns="91425" anchor="b" anchorCtr="0">
            <a:noAutofit/>
          </a:bodyPr>
          <a:lstStyle/>
          <a:p>
            <a:r>
              <a:rPr lang="en"/>
              <a:t>E-commerce of </a:t>
            </a:r>
            <a:br>
              <a:rPr lang="en"/>
            </a:br>
            <a:r>
              <a:rPr lang="en"/>
              <a:t>cosmetic products</a:t>
            </a:r>
            <a:endParaRPr lang="it-IT"/>
          </a:p>
        </p:txBody>
      </p:sp>
      <p:sp>
        <p:nvSpPr>
          <p:cNvPr id="565" name="Google Shape;565;p52">
            <a:extLst>
              <a:ext uri="{FF2B5EF4-FFF2-40B4-BE49-F238E27FC236}">
                <a16:creationId xmlns:a16="http://schemas.microsoft.com/office/drawing/2014/main" id="{B7EA41B8-CFA5-332C-7EC7-472C6414DE9B}"/>
              </a:ext>
            </a:extLst>
          </p:cNvPr>
          <p:cNvSpPr txBox="1">
            <a:spLocks noGrp="1"/>
          </p:cNvSpPr>
          <p:nvPr>
            <p:ph type="subTitle" idx="1"/>
          </p:nvPr>
        </p:nvSpPr>
        <p:spPr>
          <a:xfrm>
            <a:off x="713225" y="2408180"/>
            <a:ext cx="6416550" cy="2122342"/>
          </a:xfrm>
          <a:prstGeom prst="rect">
            <a:avLst/>
          </a:prstGeom>
        </p:spPr>
        <p:txBody>
          <a:bodyPr spcFirstLastPara="1" wrap="square" lIns="91425" tIns="91425" rIns="91425" bIns="91425" anchor="t" anchorCtr="0">
            <a:noAutofit/>
          </a:bodyPr>
          <a:lstStyle/>
          <a:p>
            <a:pPr marL="0" indent="0"/>
            <a:r>
              <a:rPr lang="en" dirty="0"/>
              <a:t>The dataset used in the project was released on the Kaggle platform by </a:t>
            </a:r>
            <a:endParaRPr lang="it-IT" dirty="0"/>
          </a:p>
          <a:p>
            <a:pPr marL="0" indent="0"/>
            <a:r>
              <a:rPr lang="en" dirty="0"/>
              <a:t>Michael </a:t>
            </a:r>
            <a:r>
              <a:rPr lang="en" dirty="0" err="1"/>
              <a:t>Kechinov</a:t>
            </a:r>
            <a:r>
              <a:rPr lang="en" dirty="0"/>
              <a:t> in 2020 and contains behavioral data from a medium-sized </a:t>
            </a:r>
            <a:endParaRPr lang="it-IT"/>
          </a:p>
          <a:p>
            <a:pPr marL="0" indent="0"/>
            <a:r>
              <a:rPr lang="en" b="1" dirty="0"/>
              <a:t>cosmetics online store</a:t>
            </a:r>
            <a:r>
              <a:rPr lang="en" dirty="0"/>
              <a:t> for the month of February.</a:t>
            </a:r>
            <a:endParaRPr lang="it-IT"/>
          </a:p>
          <a:p>
            <a:pPr marL="0" indent="0"/>
            <a:endParaRPr lang="en"/>
          </a:p>
          <a:p>
            <a:pPr marL="0" indent="0"/>
            <a:r>
              <a:rPr lang="en" dirty="0"/>
              <a:t>Each row in the file represents an event. </a:t>
            </a:r>
            <a:endParaRPr lang="it-IT" dirty="0"/>
          </a:p>
          <a:p>
            <a:pPr marL="0" indent="0"/>
            <a:r>
              <a:rPr lang="en" dirty="0"/>
              <a:t>All events are related to products and users. </a:t>
            </a:r>
            <a:br>
              <a:rPr lang="en" dirty="0"/>
            </a:br>
            <a:r>
              <a:rPr lang="en" dirty="0"/>
              <a:t>Each event is like a many-to-many relationship between products and users.</a:t>
            </a:r>
            <a:endParaRPr lang="it-IT"/>
          </a:p>
        </p:txBody>
      </p:sp>
    </p:spTree>
    <p:extLst>
      <p:ext uri="{BB962C8B-B14F-4D97-AF65-F5344CB8AC3E}">
        <p14:creationId xmlns:p14="http://schemas.microsoft.com/office/powerpoint/2010/main" val="3776923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a:extLst>
            <a:ext uri="{FF2B5EF4-FFF2-40B4-BE49-F238E27FC236}">
              <a16:creationId xmlns:a16="http://schemas.microsoft.com/office/drawing/2014/main" id="{F7A02360-578F-3BE5-7868-98E36C87D82A}"/>
            </a:ext>
          </a:extLst>
        </p:cNvPr>
        <p:cNvGrpSpPr/>
        <p:nvPr/>
      </p:nvGrpSpPr>
      <p:grpSpPr>
        <a:xfrm>
          <a:off x="0" y="0"/>
          <a:ext cx="0" cy="0"/>
          <a:chOff x="0" y="0"/>
          <a:chExt cx="0" cy="0"/>
        </a:xfrm>
      </p:grpSpPr>
      <p:sp>
        <p:nvSpPr>
          <p:cNvPr id="440" name="Google Shape;440;p44">
            <a:extLst>
              <a:ext uri="{FF2B5EF4-FFF2-40B4-BE49-F238E27FC236}">
                <a16:creationId xmlns:a16="http://schemas.microsoft.com/office/drawing/2014/main" id="{C31D3E2A-CC06-89B0-2A19-8F2D871C2D82}"/>
              </a:ext>
            </a:extLst>
          </p:cNvPr>
          <p:cNvSpPr txBox="1">
            <a:spLocks noGrp="1"/>
          </p:cNvSpPr>
          <p:nvPr>
            <p:ph type="subTitle" idx="1"/>
          </p:nvPr>
        </p:nvSpPr>
        <p:spPr>
          <a:xfrm>
            <a:off x="3287850" y="2746902"/>
            <a:ext cx="2568300" cy="332400"/>
          </a:xfrm>
          <a:prstGeom prst="rect">
            <a:avLst/>
          </a:prstGeom>
        </p:spPr>
        <p:txBody>
          <a:bodyPr spcFirstLastPara="1" wrap="square" lIns="91425" tIns="91425" rIns="91425" bIns="91425" anchor="t" anchorCtr="0">
            <a:noAutofit/>
          </a:bodyPr>
          <a:lstStyle/>
          <a:p>
            <a:pPr marL="0" indent="0"/>
            <a:r>
              <a:rPr lang="en" dirty="0"/>
              <a:t>Events</a:t>
            </a:r>
            <a:endParaRPr dirty="0"/>
          </a:p>
        </p:txBody>
      </p:sp>
      <p:sp>
        <p:nvSpPr>
          <p:cNvPr id="441" name="Google Shape;441;p44">
            <a:extLst>
              <a:ext uri="{FF2B5EF4-FFF2-40B4-BE49-F238E27FC236}">
                <a16:creationId xmlns:a16="http://schemas.microsoft.com/office/drawing/2014/main" id="{78BC0F07-E018-7272-8548-1CFCDEC07242}"/>
              </a:ext>
            </a:extLst>
          </p:cNvPr>
          <p:cNvSpPr txBox="1">
            <a:spLocks noGrp="1"/>
          </p:cNvSpPr>
          <p:nvPr>
            <p:ph type="title"/>
          </p:nvPr>
        </p:nvSpPr>
        <p:spPr>
          <a:xfrm>
            <a:off x="3287850" y="2064188"/>
            <a:ext cx="25683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1.723.228</a:t>
            </a:r>
            <a:endParaRPr/>
          </a:p>
        </p:txBody>
      </p:sp>
      <p:sp>
        <p:nvSpPr>
          <p:cNvPr id="442" name="Google Shape;442;p44">
            <a:extLst>
              <a:ext uri="{FF2B5EF4-FFF2-40B4-BE49-F238E27FC236}">
                <a16:creationId xmlns:a16="http://schemas.microsoft.com/office/drawing/2014/main" id="{363AB3C0-A46E-DA84-5462-C62D355DFB5F}"/>
              </a:ext>
            </a:extLst>
          </p:cNvPr>
          <p:cNvSpPr txBox="1">
            <a:spLocks noGrp="1"/>
          </p:cNvSpPr>
          <p:nvPr>
            <p:ph type="title" idx="2"/>
          </p:nvPr>
        </p:nvSpPr>
        <p:spPr>
          <a:xfrm>
            <a:off x="2784028" y="900136"/>
            <a:ext cx="3575944" cy="768900"/>
          </a:xfrm>
          <a:prstGeom prst="rect">
            <a:avLst/>
          </a:prstGeom>
        </p:spPr>
        <p:txBody>
          <a:bodyPr spcFirstLastPara="1" wrap="square" lIns="91425" tIns="91425" rIns="91425" bIns="91425" anchor="b" anchorCtr="0">
            <a:noAutofit/>
          </a:bodyPr>
          <a:lstStyle/>
          <a:p>
            <a:r>
              <a:rPr lang="en"/>
              <a:t>4 event types</a:t>
            </a:r>
            <a:endParaRPr/>
          </a:p>
        </p:txBody>
      </p:sp>
      <p:sp>
        <p:nvSpPr>
          <p:cNvPr id="443" name="Google Shape;443;p44">
            <a:extLst>
              <a:ext uri="{FF2B5EF4-FFF2-40B4-BE49-F238E27FC236}">
                <a16:creationId xmlns:a16="http://schemas.microsoft.com/office/drawing/2014/main" id="{DA3EADC8-DA70-109E-8050-E1AC227A080E}"/>
              </a:ext>
            </a:extLst>
          </p:cNvPr>
          <p:cNvSpPr txBox="1">
            <a:spLocks noGrp="1"/>
          </p:cNvSpPr>
          <p:nvPr>
            <p:ph type="subTitle" idx="3"/>
          </p:nvPr>
        </p:nvSpPr>
        <p:spPr>
          <a:xfrm>
            <a:off x="3077298" y="1590359"/>
            <a:ext cx="2989405" cy="332400"/>
          </a:xfrm>
          <a:prstGeom prst="rect">
            <a:avLst/>
          </a:prstGeom>
        </p:spPr>
        <p:txBody>
          <a:bodyPr spcFirstLastPara="1" wrap="square" lIns="91425" tIns="91425" rIns="91425" bIns="91425" anchor="t" anchorCtr="0">
            <a:noAutofit/>
          </a:bodyPr>
          <a:lstStyle/>
          <a:p>
            <a:pPr marL="0" indent="0"/>
            <a:r>
              <a:rPr lang="en"/>
              <a:t>View, cart, remove from cart, purchase</a:t>
            </a:r>
            <a:endParaRPr lang="it-IT"/>
          </a:p>
        </p:txBody>
      </p:sp>
      <p:sp>
        <p:nvSpPr>
          <p:cNvPr id="444" name="Google Shape;444;p44">
            <a:extLst>
              <a:ext uri="{FF2B5EF4-FFF2-40B4-BE49-F238E27FC236}">
                <a16:creationId xmlns:a16="http://schemas.microsoft.com/office/drawing/2014/main" id="{CD3F3F29-298A-E77D-7443-DCBFB32FA666}"/>
              </a:ext>
            </a:extLst>
          </p:cNvPr>
          <p:cNvSpPr txBox="1">
            <a:spLocks noGrp="1"/>
          </p:cNvSpPr>
          <p:nvPr>
            <p:ph type="title" idx="4"/>
          </p:nvPr>
        </p:nvSpPr>
        <p:spPr>
          <a:xfrm>
            <a:off x="3287850" y="3213200"/>
            <a:ext cx="2568300" cy="768900"/>
          </a:xfrm>
          <a:prstGeom prst="rect">
            <a:avLst/>
          </a:prstGeom>
        </p:spPr>
        <p:txBody>
          <a:bodyPr spcFirstLastPara="1" wrap="square" lIns="91425" tIns="91425" rIns="91425" bIns="91425" anchor="b" anchorCtr="0">
            <a:noAutofit/>
          </a:bodyPr>
          <a:lstStyle/>
          <a:p>
            <a:r>
              <a:rPr lang="en"/>
              <a:t>931.669</a:t>
            </a:r>
            <a:endParaRPr/>
          </a:p>
        </p:txBody>
      </p:sp>
      <p:sp>
        <p:nvSpPr>
          <p:cNvPr id="445" name="Google Shape;445;p44">
            <a:extLst>
              <a:ext uri="{FF2B5EF4-FFF2-40B4-BE49-F238E27FC236}">
                <a16:creationId xmlns:a16="http://schemas.microsoft.com/office/drawing/2014/main" id="{230715F3-AD33-64CB-0F22-71BAFC3E4C3F}"/>
              </a:ext>
            </a:extLst>
          </p:cNvPr>
          <p:cNvSpPr txBox="1">
            <a:spLocks noGrp="1"/>
          </p:cNvSpPr>
          <p:nvPr>
            <p:ph type="subTitle" idx="5"/>
          </p:nvPr>
        </p:nvSpPr>
        <p:spPr>
          <a:xfrm>
            <a:off x="3287850" y="3895925"/>
            <a:ext cx="2568300" cy="332400"/>
          </a:xfrm>
          <a:prstGeom prst="rect">
            <a:avLst/>
          </a:prstGeom>
        </p:spPr>
        <p:txBody>
          <a:bodyPr spcFirstLastPara="1" wrap="square" lIns="91425" tIns="91425" rIns="91425" bIns="91425" anchor="t" anchorCtr="0">
            <a:noAutofit/>
          </a:bodyPr>
          <a:lstStyle/>
          <a:p>
            <a:pPr marL="0" indent="0"/>
            <a:r>
              <a:rPr lang="en"/>
              <a:t>Unique user sessions</a:t>
            </a:r>
            <a:endParaRPr/>
          </a:p>
        </p:txBody>
      </p:sp>
      <p:grpSp>
        <p:nvGrpSpPr>
          <p:cNvPr id="446" name="Google Shape;446;p44">
            <a:extLst>
              <a:ext uri="{FF2B5EF4-FFF2-40B4-BE49-F238E27FC236}">
                <a16:creationId xmlns:a16="http://schemas.microsoft.com/office/drawing/2014/main" id="{7B7D0844-895B-1AA8-AB14-064190165F93}"/>
              </a:ext>
            </a:extLst>
          </p:cNvPr>
          <p:cNvGrpSpPr/>
          <p:nvPr/>
        </p:nvGrpSpPr>
        <p:grpSpPr>
          <a:xfrm>
            <a:off x="0" y="0"/>
            <a:ext cx="1199700" cy="5149225"/>
            <a:chOff x="0" y="0"/>
            <a:chExt cx="1199700" cy="5149225"/>
          </a:xfrm>
        </p:grpSpPr>
        <p:sp>
          <p:nvSpPr>
            <p:cNvPr id="447" name="Google Shape;447;p44">
              <a:extLst>
                <a:ext uri="{FF2B5EF4-FFF2-40B4-BE49-F238E27FC236}">
                  <a16:creationId xmlns:a16="http://schemas.microsoft.com/office/drawing/2014/main" id="{9C33A170-1F24-5D0E-CDE3-4E222E355F2B}"/>
                </a:ext>
              </a:extLst>
            </p:cNvPr>
            <p:cNvSpPr/>
            <p:nvPr/>
          </p:nvSpPr>
          <p:spPr>
            <a:xfrm>
              <a:off x="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8" name="Google Shape;448;p44">
              <a:extLst>
                <a:ext uri="{FF2B5EF4-FFF2-40B4-BE49-F238E27FC236}">
                  <a16:creationId xmlns:a16="http://schemas.microsoft.com/office/drawing/2014/main" id="{954059DB-FDC6-F85B-38C0-C512E08C56BF}"/>
                </a:ext>
              </a:extLst>
            </p:cNvPr>
            <p:cNvSpPr/>
            <p:nvPr/>
          </p:nvSpPr>
          <p:spPr>
            <a:xfrm>
              <a:off x="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9" name="Google Shape;449;p44">
              <a:extLst>
                <a:ext uri="{FF2B5EF4-FFF2-40B4-BE49-F238E27FC236}">
                  <a16:creationId xmlns:a16="http://schemas.microsoft.com/office/drawing/2014/main" id="{0F74917D-04A8-FBC2-BDC0-14A74BC4154F}"/>
                </a:ext>
              </a:extLst>
            </p:cNvPr>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0" name="Google Shape;450;p44">
              <a:extLst>
                <a:ext uri="{FF2B5EF4-FFF2-40B4-BE49-F238E27FC236}">
                  <a16:creationId xmlns:a16="http://schemas.microsoft.com/office/drawing/2014/main" id="{74C2A382-4CEA-9D17-1A88-7A559A8951EE}"/>
                </a:ext>
              </a:extLst>
            </p:cNvPr>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1" name="Google Shape;451;p44">
              <a:extLst>
                <a:ext uri="{FF2B5EF4-FFF2-40B4-BE49-F238E27FC236}">
                  <a16:creationId xmlns:a16="http://schemas.microsoft.com/office/drawing/2014/main" id="{A48E8DAC-7FC8-3323-1CFD-ACA9A782B698}"/>
                </a:ext>
              </a:extLst>
            </p:cNvPr>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2" name="Google Shape;452;p44">
              <a:extLst>
                <a:ext uri="{FF2B5EF4-FFF2-40B4-BE49-F238E27FC236}">
                  <a16:creationId xmlns:a16="http://schemas.microsoft.com/office/drawing/2014/main" id="{66E173BA-A959-A00E-D942-4BC04EAFD6F3}"/>
                </a:ext>
              </a:extLst>
            </p:cNvPr>
            <p:cNvSpPr/>
            <p:nvPr/>
          </p:nvSpPr>
          <p:spPr>
            <a:xfrm>
              <a:off x="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3" name="Google Shape;453;p44">
              <a:extLst>
                <a:ext uri="{FF2B5EF4-FFF2-40B4-BE49-F238E27FC236}">
                  <a16:creationId xmlns:a16="http://schemas.microsoft.com/office/drawing/2014/main" id="{3D5CAC1A-754C-41A9-B4EA-0958D07284EF}"/>
                </a:ext>
              </a:extLst>
            </p:cNvPr>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4" name="Google Shape;454;p44">
            <a:extLst>
              <a:ext uri="{FF2B5EF4-FFF2-40B4-BE49-F238E27FC236}">
                <a16:creationId xmlns:a16="http://schemas.microsoft.com/office/drawing/2014/main" id="{2AED4486-E24A-B58B-A2CC-C22AB5BFCDE0}"/>
              </a:ext>
            </a:extLst>
          </p:cNvPr>
          <p:cNvGrpSpPr/>
          <p:nvPr/>
        </p:nvGrpSpPr>
        <p:grpSpPr>
          <a:xfrm>
            <a:off x="7944300" y="0"/>
            <a:ext cx="1199700" cy="5149225"/>
            <a:chOff x="7944300" y="0"/>
            <a:chExt cx="1199700" cy="5149225"/>
          </a:xfrm>
        </p:grpSpPr>
        <p:sp>
          <p:nvSpPr>
            <p:cNvPr id="455" name="Google Shape;455;p44">
              <a:extLst>
                <a:ext uri="{FF2B5EF4-FFF2-40B4-BE49-F238E27FC236}">
                  <a16:creationId xmlns:a16="http://schemas.microsoft.com/office/drawing/2014/main" id="{C2FFE699-CF68-5387-8E8E-CBEC3C0E9487}"/>
                </a:ext>
              </a:extLst>
            </p:cNvPr>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4">
              <a:extLst>
                <a:ext uri="{FF2B5EF4-FFF2-40B4-BE49-F238E27FC236}">
                  <a16:creationId xmlns:a16="http://schemas.microsoft.com/office/drawing/2014/main" id="{5A44E506-EAA8-9EE3-8800-80F745846BF4}"/>
                </a:ext>
              </a:extLst>
            </p:cNvPr>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4">
              <a:extLst>
                <a:ext uri="{FF2B5EF4-FFF2-40B4-BE49-F238E27FC236}">
                  <a16:creationId xmlns:a16="http://schemas.microsoft.com/office/drawing/2014/main" id="{1B027EF0-AE1C-D2FE-1937-C404956AA9DF}"/>
                </a:ext>
              </a:extLst>
            </p:cNvPr>
            <p:cNvSpPr/>
            <p:nvPr/>
          </p:nvSpPr>
          <p:spPr>
            <a:xfrm>
              <a:off x="794430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4">
              <a:extLst>
                <a:ext uri="{FF2B5EF4-FFF2-40B4-BE49-F238E27FC236}">
                  <a16:creationId xmlns:a16="http://schemas.microsoft.com/office/drawing/2014/main" id="{E2193EDE-C103-6A85-7381-057A42CEC3C8}"/>
                </a:ext>
              </a:extLst>
            </p:cNvPr>
            <p:cNvSpPr/>
            <p:nvPr/>
          </p:nvSpPr>
          <p:spPr>
            <a:xfrm>
              <a:off x="794430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9" name="Google Shape;459;p44">
              <a:extLst>
                <a:ext uri="{FF2B5EF4-FFF2-40B4-BE49-F238E27FC236}">
                  <a16:creationId xmlns:a16="http://schemas.microsoft.com/office/drawing/2014/main" id="{A582055C-CD40-AA92-BD7F-3D228F1143F8}"/>
                </a:ext>
              </a:extLst>
            </p:cNvPr>
            <p:cNvSpPr/>
            <p:nvPr/>
          </p:nvSpPr>
          <p:spPr>
            <a:xfrm>
              <a:off x="794430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0" name="Google Shape;460;p44">
              <a:extLst>
                <a:ext uri="{FF2B5EF4-FFF2-40B4-BE49-F238E27FC236}">
                  <a16:creationId xmlns:a16="http://schemas.microsoft.com/office/drawing/2014/main" id="{BB69EC38-3E4C-1457-DFBA-336B48B4BD4A}"/>
                </a:ext>
              </a:extLst>
            </p:cNvPr>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4">
              <a:extLst>
                <a:ext uri="{FF2B5EF4-FFF2-40B4-BE49-F238E27FC236}">
                  <a16:creationId xmlns:a16="http://schemas.microsoft.com/office/drawing/2014/main" id="{96EAFFDF-4E5A-B101-F43B-038B714AA5C5}"/>
                </a:ext>
              </a:extLst>
            </p:cNvPr>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204925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a:extLst>
            <a:ext uri="{FF2B5EF4-FFF2-40B4-BE49-F238E27FC236}">
              <a16:creationId xmlns:a16="http://schemas.microsoft.com/office/drawing/2014/main" id="{76C5D5F7-DE71-5ECC-3F89-2DD7E64EEAE8}"/>
            </a:ext>
          </a:extLst>
        </p:cNvPr>
        <p:cNvGrpSpPr/>
        <p:nvPr/>
      </p:nvGrpSpPr>
      <p:grpSpPr>
        <a:xfrm>
          <a:off x="0" y="0"/>
          <a:ext cx="0" cy="0"/>
          <a:chOff x="0" y="0"/>
          <a:chExt cx="0" cy="0"/>
        </a:xfrm>
      </p:grpSpPr>
      <p:sp>
        <p:nvSpPr>
          <p:cNvPr id="493" name="Google Shape;493;p47">
            <a:extLst>
              <a:ext uri="{FF2B5EF4-FFF2-40B4-BE49-F238E27FC236}">
                <a16:creationId xmlns:a16="http://schemas.microsoft.com/office/drawing/2014/main" id="{64865E82-773E-1B76-8D04-CC70CC5C49B1}"/>
              </a:ext>
            </a:extLst>
          </p:cNvPr>
          <p:cNvSpPr/>
          <p:nvPr/>
        </p:nvSpPr>
        <p:spPr>
          <a:xfrm rot="10800000" flipH="1">
            <a:off x="713225" y="428640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4" name="Google Shape;494;p47">
            <a:extLst>
              <a:ext uri="{FF2B5EF4-FFF2-40B4-BE49-F238E27FC236}">
                <a16:creationId xmlns:a16="http://schemas.microsoft.com/office/drawing/2014/main" id="{2DB2DD62-2CFD-71ED-1E09-27C1F6409277}"/>
              </a:ext>
            </a:extLst>
          </p:cNvPr>
          <p:cNvSpPr/>
          <p:nvPr/>
        </p:nvSpPr>
        <p:spPr>
          <a:xfrm rot="10800000" flipH="1">
            <a:off x="7709700" y="4286400"/>
            <a:ext cx="714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5" name="Google Shape;495;p47">
            <a:extLst>
              <a:ext uri="{FF2B5EF4-FFF2-40B4-BE49-F238E27FC236}">
                <a16:creationId xmlns:a16="http://schemas.microsoft.com/office/drawing/2014/main" id="{9FC81662-562C-0842-7160-EAD12B28796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Original file structure</a:t>
            </a:r>
            <a:endParaRPr/>
          </a:p>
        </p:txBody>
      </p:sp>
      <p:graphicFrame>
        <p:nvGraphicFramePr>
          <p:cNvPr id="496" name="Google Shape;496;p47">
            <a:extLst>
              <a:ext uri="{FF2B5EF4-FFF2-40B4-BE49-F238E27FC236}">
                <a16:creationId xmlns:a16="http://schemas.microsoft.com/office/drawing/2014/main" id="{FE6B3C8D-6864-14FB-348B-33F51E5B0C60}"/>
              </a:ext>
            </a:extLst>
          </p:cNvPr>
          <p:cNvGraphicFramePr/>
          <p:nvPr>
            <p:extLst>
              <p:ext uri="{D42A27DB-BD31-4B8C-83A1-F6EECF244321}">
                <p14:modId xmlns:p14="http://schemas.microsoft.com/office/powerpoint/2010/main" val="1736479235"/>
              </p:ext>
            </p:extLst>
          </p:nvPr>
        </p:nvGraphicFramePr>
        <p:xfrm>
          <a:off x="719963" y="1314010"/>
          <a:ext cx="7712968" cy="3328314"/>
        </p:xfrm>
        <a:graphic>
          <a:graphicData uri="http://schemas.openxmlformats.org/drawingml/2006/table">
            <a:tbl>
              <a:tblPr>
                <a:noFill/>
                <a:tableStyleId>{8841BFE1-0B99-44A5-8706-D8C94524E6BD}</a:tableStyleId>
              </a:tblPr>
              <a:tblGrid>
                <a:gridCol w="2406315">
                  <a:extLst>
                    <a:ext uri="{9D8B030D-6E8A-4147-A177-3AD203B41FA5}">
                      <a16:colId xmlns:a16="http://schemas.microsoft.com/office/drawing/2014/main" val="20000"/>
                    </a:ext>
                  </a:extLst>
                </a:gridCol>
                <a:gridCol w="5306653">
                  <a:extLst>
                    <a:ext uri="{9D8B030D-6E8A-4147-A177-3AD203B41FA5}">
                      <a16:colId xmlns:a16="http://schemas.microsoft.com/office/drawing/2014/main" val="20001"/>
                    </a:ext>
                  </a:extLst>
                </a:gridCol>
              </a:tblGrid>
              <a:tr h="345907">
                <a:tc>
                  <a:txBody>
                    <a:bodyPr/>
                    <a:lstStyle/>
                    <a:p>
                      <a:pPr marL="0" lvl="0" indent="0" algn="l" rtl="0">
                        <a:spcBef>
                          <a:spcPts val="0"/>
                        </a:spcBef>
                        <a:spcAft>
                          <a:spcPts val="0"/>
                        </a:spcAft>
                        <a:buNone/>
                      </a:pPr>
                      <a:r>
                        <a:rPr lang="en" dirty="0">
                          <a:solidFill>
                            <a:schemeClr val="lt1"/>
                          </a:solidFill>
                          <a:latin typeface="Raleway ExtraBold"/>
                          <a:ea typeface="Raleway ExtraBold"/>
                          <a:cs typeface="Raleway ExtraBold"/>
                        </a:rPr>
                        <a:t>Property</a:t>
                      </a:r>
                      <a:endParaRPr dirty="0">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lt1"/>
                          </a:solidFill>
                          <a:latin typeface="Raleway ExtraBold"/>
                          <a:ea typeface="Raleway ExtraBold"/>
                          <a:cs typeface="Raleway ExtraBold"/>
                        </a:rPr>
                        <a:t>Description</a:t>
                      </a:r>
                      <a:endParaRPr dirty="0">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30868">
                <a:tc>
                  <a:txBody>
                    <a:bodyPr/>
                    <a:lstStyle/>
                    <a:p>
                      <a:pPr marL="0" lvl="0" indent="0" algn="l" rtl="0">
                        <a:spcBef>
                          <a:spcPts val="0"/>
                        </a:spcBef>
                        <a:spcAft>
                          <a:spcPts val="0"/>
                        </a:spcAft>
                        <a:buNone/>
                      </a:pPr>
                      <a:r>
                        <a:rPr lang="en" err="1">
                          <a:solidFill>
                            <a:schemeClr val="lt1"/>
                          </a:solidFill>
                          <a:latin typeface="Raleway ExtraBold"/>
                        </a:rPr>
                        <a:t>event_time</a:t>
                      </a:r>
                      <a:endParaRPr lang="en" err="1">
                        <a:solidFill>
                          <a:schemeClr val="lt1"/>
                        </a:solidFill>
                        <a:latin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Time when event happened at (in UTC).</a:t>
                      </a:r>
                      <a:endParaRPr dirty="0">
                        <a:sym typeface="Raleway Medium"/>
                      </a:endParaRPr>
                    </a:p>
                  </a:txBody>
                  <a:tcPr marL="0" marR="0" marT="0" marB="0"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event_type</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Type of the event.</a:t>
                      </a:r>
                      <a:endParaRPr lang="it-IT" dirty="0">
                        <a:sym typeface="Raleway Medium"/>
                      </a:endParaRPr>
                    </a:p>
                  </a:txBody>
                  <a:tcPr marL="0" marR="0" marT="0" marB="0" anchor="ctr">
                    <a:lnL w="19050">
                      <a:solidFill>
                        <a:schemeClr val="lt1"/>
                      </a:solidFill>
                    </a:lnL>
                    <a:lnR w="19050">
                      <a:solidFill>
                        <a:schemeClr val="lt1"/>
                      </a:solidFill>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915555620"/>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product_id</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ID of a product.</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1459866361"/>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category_id</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Product's category ID.</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3211373902"/>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category_code</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Product's category taxonomy (code name) if it was possible to make it.</a:t>
                      </a:r>
                      <a:endParaRPr lang="en" sz="1200" b="0" i="0" u="none" strike="noStrike" noProof="0" dirty="0">
                        <a:solidFill>
                          <a:schemeClr val="dk1"/>
                        </a:solidFill>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450418945"/>
                  </a:ext>
                </a:extLst>
              </a:tr>
              <a:tr h="330867">
                <a:tc>
                  <a:txBody>
                    <a:bodyPr/>
                    <a:lstStyle/>
                    <a:p>
                      <a:pPr marL="0" lvl="0" indent="0" algn="l">
                        <a:spcBef>
                          <a:spcPts val="0"/>
                        </a:spcBef>
                        <a:spcAft>
                          <a:spcPts val="0"/>
                        </a:spcAft>
                        <a:buNone/>
                      </a:pPr>
                      <a:r>
                        <a:rPr lang="en" sz="1400" b="0" i="0" u="none" strike="noStrike" noProof="0" dirty="0">
                          <a:solidFill>
                            <a:schemeClr val="lt1"/>
                          </a:solidFill>
                          <a:latin typeface="Raleway ExtraBold"/>
                        </a:rPr>
                        <a:t>brand</a:t>
                      </a:r>
                      <a:endParaRPr lang="it-IT" dirty="0">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err="1">
                          <a:solidFill>
                            <a:schemeClr val="dk1"/>
                          </a:solidFill>
                        </a:rPr>
                        <a:t>Downcased</a:t>
                      </a:r>
                      <a:r>
                        <a:rPr lang="en" sz="1200" b="0" i="0" u="none" strike="noStrike" noProof="0" dirty="0">
                          <a:solidFill>
                            <a:schemeClr val="dk1"/>
                          </a:solidFill>
                        </a:rPr>
                        <a:t> string of brand name. Can be missed.</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3876474082"/>
                  </a:ext>
                </a:extLst>
              </a:tr>
              <a:tr h="330867">
                <a:tc>
                  <a:txBody>
                    <a:bodyPr/>
                    <a:lstStyle/>
                    <a:p>
                      <a:pPr marL="0" lvl="0" indent="0" algn="l">
                        <a:spcBef>
                          <a:spcPts val="0"/>
                        </a:spcBef>
                        <a:spcAft>
                          <a:spcPts val="0"/>
                        </a:spcAft>
                        <a:buNone/>
                      </a:pPr>
                      <a:r>
                        <a:rPr lang="en" sz="1400" b="0" i="0" u="none" strike="noStrike" noProof="0" dirty="0">
                          <a:solidFill>
                            <a:schemeClr val="lt1"/>
                          </a:solidFill>
                          <a:latin typeface="Raleway ExtraBold"/>
                        </a:rPr>
                        <a:t>price</a:t>
                      </a:r>
                      <a:endParaRPr lang="it-IT" dirty="0">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Float price of a product. Present.</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3533320380"/>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user_id</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Permanent user ID.</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cap="flat" cmpd="sng" algn="ctr">
                      <a:solidFill>
                        <a:schemeClr val="lt1"/>
                      </a:solidFill>
                      <a:prstDash val="solid"/>
                      <a:round/>
                      <a:headEnd type="none" w="med" len="med"/>
                      <a:tailEnd type="none" w="med" len="med"/>
                    </a:lnB>
                    <a:solidFill>
                      <a:schemeClr val="dk2"/>
                    </a:solidFill>
                  </a:tcPr>
                </a:tc>
                <a:extLst>
                  <a:ext uri="{0D108BD9-81ED-4DB2-BD59-A6C34878D82A}">
                    <a16:rowId xmlns:a16="http://schemas.microsoft.com/office/drawing/2014/main" val="4264589633"/>
                  </a:ext>
                </a:extLst>
              </a:tr>
              <a:tr h="330867">
                <a:tc>
                  <a:txBody>
                    <a:bodyPr/>
                    <a:lstStyle/>
                    <a:p>
                      <a:pPr marL="0" lvl="0" indent="0" algn="l">
                        <a:spcBef>
                          <a:spcPts val="0"/>
                        </a:spcBef>
                        <a:spcAft>
                          <a:spcPts val="0"/>
                        </a:spcAft>
                        <a:buNone/>
                      </a:pPr>
                      <a:r>
                        <a:rPr lang="en" sz="1400" b="0" i="0" u="none" strike="noStrike" noProof="0" err="1">
                          <a:solidFill>
                            <a:schemeClr val="lt1"/>
                          </a:solidFill>
                          <a:latin typeface="Raleway ExtraBold"/>
                        </a:rPr>
                        <a:t>user_session</a:t>
                      </a:r>
                      <a:endParaRPr lang="it-IT" err="1">
                        <a:latin typeface="Raleway ExtraBold"/>
                        <a:sym typeface="Raleway ExtraBold"/>
                      </a:endParaRPr>
                    </a:p>
                  </a:txBody>
                  <a:tcPr marL="91425" marR="91425" marT="0" marB="0" anchor="ctr">
                    <a:lnL w="19050">
                      <a:solidFill>
                        <a:schemeClr val="lt1"/>
                      </a:solidFill>
                    </a:lnL>
                    <a:lnR w="19050">
                      <a:solidFill>
                        <a:schemeClr val="lt1"/>
                      </a:solidFill>
                    </a:lnR>
                    <a:lnT w="19050">
                      <a:solidFill>
                        <a:schemeClr val="lt1"/>
                      </a:solidFill>
                    </a:lnT>
                    <a:lnB w="19050">
                      <a:solidFill>
                        <a:schemeClr val="lt1"/>
                      </a:solidFill>
                    </a:lnB>
                    <a:solidFill>
                      <a:schemeClr val="lt2"/>
                    </a:solidFill>
                  </a:tcPr>
                </a:tc>
                <a:tc>
                  <a:txBody>
                    <a:bodyPr/>
                    <a:lstStyle/>
                    <a:p>
                      <a:pPr marL="0" lvl="0" indent="0" algn="ctr">
                        <a:spcBef>
                          <a:spcPts val="0"/>
                        </a:spcBef>
                        <a:spcAft>
                          <a:spcPts val="0"/>
                        </a:spcAft>
                        <a:buNone/>
                      </a:pPr>
                      <a:r>
                        <a:rPr lang="en" sz="1200" b="0" i="0" u="none" strike="noStrike" noProof="0" dirty="0">
                          <a:solidFill>
                            <a:schemeClr val="dk1"/>
                          </a:solidFill>
                        </a:rPr>
                        <a:t>Temporary user's session ID. Same for each user's session.</a:t>
                      </a:r>
                      <a:endParaRPr lang="it-IT" dirty="0">
                        <a:sym typeface="Raleway Medium"/>
                      </a:endParaRPr>
                    </a:p>
                  </a:txBody>
                  <a:tcPr marL="0" marR="0" marT="0" marB="0" anchor="ctr">
                    <a:lnL w="19050">
                      <a:solidFill>
                        <a:schemeClr val="lt1"/>
                      </a:solidFill>
                    </a:lnL>
                    <a:lnR w="19050">
                      <a:solidFill>
                        <a:schemeClr val="lt1"/>
                      </a:solidFill>
                    </a:lnR>
                    <a:lnT w="19050">
                      <a:solidFill>
                        <a:schemeClr val="lt1"/>
                      </a:solidFill>
                    </a:lnT>
                    <a:lnB w="19050">
                      <a:solidFill>
                        <a:schemeClr val="lt1"/>
                      </a:solidFill>
                    </a:lnB>
                    <a:solidFill>
                      <a:schemeClr val="dk2"/>
                    </a:solidFill>
                  </a:tcPr>
                </a:tc>
                <a:extLst>
                  <a:ext uri="{0D108BD9-81ED-4DB2-BD59-A6C34878D82A}">
                    <a16:rowId xmlns:a16="http://schemas.microsoft.com/office/drawing/2014/main" val="1919289878"/>
                  </a:ext>
                </a:extLst>
              </a:tr>
            </a:tbl>
          </a:graphicData>
        </a:graphic>
      </p:graphicFrame>
    </p:spTree>
    <p:extLst>
      <p:ext uri="{BB962C8B-B14F-4D97-AF65-F5344CB8AC3E}">
        <p14:creationId xmlns:p14="http://schemas.microsoft.com/office/powerpoint/2010/main" val="38962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a:extLst>
            <a:ext uri="{FF2B5EF4-FFF2-40B4-BE49-F238E27FC236}">
              <a16:creationId xmlns:a16="http://schemas.microsoft.com/office/drawing/2014/main" id="{99832612-F54E-5AA3-6099-C08DDCB39A36}"/>
            </a:ext>
          </a:extLst>
        </p:cNvPr>
        <p:cNvGrpSpPr/>
        <p:nvPr/>
      </p:nvGrpSpPr>
      <p:grpSpPr>
        <a:xfrm>
          <a:off x="0" y="0"/>
          <a:ext cx="0" cy="0"/>
          <a:chOff x="0" y="0"/>
          <a:chExt cx="0" cy="0"/>
        </a:xfrm>
      </p:grpSpPr>
      <p:sp>
        <p:nvSpPr>
          <p:cNvPr id="410" name="Google Shape;410;p42">
            <a:extLst>
              <a:ext uri="{FF2B5EF4-FFF2-40B4-BE49-F238E27FC236}">
                <a16:creationId xmlns:a16="http://schemas.microsoft.com/office/drawing/2014/main" id="{458ABC02-28BE-0A39-0C07-7DC8F19B16F3}"/>
              </a:ext>
            </a:extLst>
          </p:cNvPr>
          <p:cNvSpPr txBox="1">
            <a:spLocks noGrp="1"/>
          </p:cNvSpPr>
          <p:nvPr>
            <p:ph type="subTitle" idx="6"/>
          </p:nvPr>
        </p:nvSpPr>
        <p:spPr>
          <a:xfrm>
            <a:off x="713225" y="3157902"/>
            <a:ext cx="3286200" cy="404700"/>
          </a:xfrm>
          <a:prstGeom prst="rect">
            <a:avLst/>
          </a:prstGeom>
        </p:spPr>
        <p:txBody>
          <a:bodyPr spcFirstLastPara="1" wrap="square" lIns="91425" tIns="91425" rIns="91425" bIns="91425" anchor="b" anchorCtr="0">
            <a:noAutofit/>
          </a:bodyPr>
          <a:lstStyle/>
          <a:p>
            <a:pPr marL="0" indent="0"/>
            <a:r>
              <a:rPr lang="en"/>
              <a:t>Renaming CSV columns</a:t>
            </a:r>
          </a:p>
        </p:txBody>
      </p:sp>
      <p:sp>
        <p:nvSpPr>
          <p:cNvPr id="411" name="Google Shape;411;p42">
            <a:extLst>
              <a:ext uri="{FF2B5EF4-FFF2-40B4-BE49-F238E27FC236}">
                <a16:creationId xmlns:a16="http://schemas.microsoft.com/office/drawing/2014/main" id="{70C93A2A-0A4D-3466-902C-386E7CA3A9C2}"/>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a:t>Dataset pre-processing</a:t>
            </a:r>
            <a:endParaRPr/>
          </a:p>
        </p:txBody>
      </p:sp>
      <p:sp>
        <p:nvSpPr>
          <p:cNvPr id="412" name="Google Shape;412;p42">
            <a:extLst>
              <a:ext uri="{FF2B5EF4-FFF2-40B4-BE49-F238E27FC236}">
                <a16:creationId xmlns:a16="http://schemas.microsoft.com/office/drawing/2014/main" id="{4C34FB97-0B4C-D2C8-85C4-526E2000AB3F}"/>
              </a:ext>
            </a:extLst>
          </p:cNvPr>
          <p:cNvSpPr txBox="1">
            <a:spLocks noGrp="1"/>
          </p:cNvSpPr>
          <p:nvPr>
            <p:ph type="subTitle" idx="1"/>
          </p:nvPr>
        </p:nvSpPr>
        <p:spPr>
          <a:xfrm>
            <a:off x="713225" y="1742052"/>
            <a:ext cx="3286200" cy="1207800"/>
          </a:xfrm>
          <a:prstGeom prst="rect">
            <a:avLst/>
          </a:prstGeom>
        </p:spPr>
        <p:txBody>
          <a:bodyPr spcFirstLastPara="1" wrap="square" lIns="91425" tIns="91425" rIns="91425" bIns="91425" anchor="t" anchorCtr="0">
            <a:noAutofit/>
          </a:bodyPr>
          <a:lstStyle/>
          <a:p>
            <a:pPr marL="0" indent="0"/>
            <a:r>
              <a:rPr lang="en" dirty="0"/>
              <a:t>to maintain computational efficiency of discovery algorithms by selecting </a:t>
            </a:r>
            <a:r>
              <a:rPr lang="en" b="1" dirty="0"/>
              <a:t>10,000 unique cases</a:t>
            </a:r>
            <a:r>
              <a:rPr lang="en" dirty="0"/>
              <a:t> that have a minimum of </a:t>
            </a:r>
            <a:endParaRPr lang="it-IT" dirty="0"/>
          </a:p>
          <a:p>
            <a:pPr marL="0" indent="0"/>
            <a:r>
              <a:rPr lang="en" b="1" dirty="0"/>
              <a:t>2 activities per session</a:t>
            </a:r>
            <a:r>
              <a:rPr lang="en" dirty="0"/>
              <a:t>.</a:t>
            </a:r>
            <a:endParaRPr/>
          </a:p>
        </p:txBody>
      </p:sp>
      <p:sp>
        <p:nvSpPr>
          <p:cNvPr id="413" name="Google Shape;413;p42">
            <a:extLst>
              <a:ext uri="{FF2B5EF4-FFF2-40B4-BE49-F238E27FC236}">
                <a16:creationId xmlns:a16="http://schemas.microsoft.com/office/drawing/2014/main" id="{8DB12303-A6BB-BAB9-1520-EA88E720E0D3}"/>
              </a:ext>
            </a:extLst>
          </p:cNvPr>
          <p:cNvSpPr txBox="1">
            <a:spLocks noGrp="1"/>
          </p:cNvSpPr>
          <p:nvPr>
            <p:ph type="subTitle" idx="2"/>
          </p:nvPr>
        </p:nvSpPr>
        <p:spPr>
          <a:xfrm>
            <a:off x="4698825" y="1742052"/>
            <a:ext cx="3286200" cy="1207800"/>
          </a:xfrm>
          <a:prstGeom prst="rect">
            <a:avLst/>
          </a:prstGeom>
        </p:spPr>
        <p:txBody>
          <a:bodyPr spcFirstLastPara="1" wrap="square" lIns="91425" tIns="91425" rIns="91425" bIns="91425" anchor="t" anchorCtr="0">
            <a:noAutofit/>
          </a:bodyPr>
          <a:lstStyle/>
          <a:p>
            <a:pPr marL="0" indent="0"/>
            <a:r>
              <a:rPr lang="en" dirty="0"/>
              <a:t>have been removed by deleting </a:t>
            </a:r>
            <a:r>
              <a:rPr lang="en" b="1" dirty="0"/>
              <a:t>rows without session identifiers</a:t>
            </a:r>
            <a:r>
              <a:rPr lang="en" dirty="0"/>
              <a:t> and removing </a:t>
            </a:r>
            <a:r>
              <a:rPr lang="en" b="1" dirty="0"/>
              <a:t>events with invalid </a:t>
            </a:r>
            <a:r>
              <a:rPr lang="en" dirty="0"/>
              <a:t>or uninterpretable</a:t>
            </a:r>
            <a:r>
              <a:rPr lang="en" b="1" dirty="0"/>
              <a:t> timestamps</a:t>
            </a:r>
            <a:r>
              <a:rPr lang="en" dirty="0"/>
              <a:t>.</a:t>
            </a:r>
            <a:endParaRPr lang="it-IT" dirty="0"/>
          </a:p>
        </p:txBody>
      </p:sp>
      <p:sp>
        <p:nvSpPr>
          <p:cNvPr id="414" name="Google Shape;414;p42">
            <a:extLst>
              <a:ext uri="{FF2B5EF4-FFF2-40B4-BE49-F238E27FC236}">
                <a16:creationId xmlns:a16="http://schemas.microsoft.com/office/drawing/2014/main" id="{7431F593-C1E1-955C-267C-5CBAF723DFCF}"/>
              </a:ext>
            </a:extLst>
          </p:cNvPr>
          <p:cNvSpPr txBox="1">
            <a:spLocks noGrp="1"/>
          </p:cNvSpPr>
          <p:nvPr>
            <p:ph type="subTitle" idx="3"/>
          </p:nvPr>
        </p:nvSpPr>
        <p:spPr>
          <a:xfrm>
            <a:off x="713225" y="3478827"/>
            <a:ext cx="3286200" cy="1207800"/>
          </a:xfrm>
          <a:prstGeom prst="rect">
            <a:avLst/>
          </a:prstGeom>
        </p:spPr>
        <p:txBody>
          <a:bodyPr spcFirstLastPara="1" wrap="square" lIns="91425" tIns="91425" rIns="91425" bIns="91425" anchor="t" anchorCtr="0">
            <a:noAutofit/>
          </a:bodyPr>
          <a:lstStyle/>
          <a:p>
            <a:pPr marL="0" indent="0"/>
            <a:r>
              <a:rPr lang="en" dirty="0"/>
              <a:t>according to the </a:t>
            </a:r>
            <a:r>
              <a:rPr lang="en" b="1" dirty="0"/>
              <a:t>XES standard</a:t>
            </a:r>
            <a:r>
              <a:rPr lang="en" dirty="0"/>
              <a:t>, an </a:t>
            </a:r>
            <a:endParaRPr lang="it-IT" dirty="0"/>
          </a:p>
          <a:p>
            <a:pPr marL="0" indent="0"/>
            <a:r>
              <a:rPr lang="en" dirty="0"/>
              <a:t>XML-based standard for representing event logs.</a:t>
            </a:r>
            <a:endParaRPr lang="it-IT" dirty="0"/>
          </a:p>
        </p:txBody>
      </p:sp>
      <p:sp>
        <p:nvSpPr>
          <p:cNvPr id="415" name="Google Shape;415;p42">
            <a:extLst>
              <a:ext uri="{FF2B5EF4-FFF2-40B4-BE49-F238E27FC236}">
                <a16:creationId xmlns:a16="http://schemas.microsoft.com/office/drawing/2014/main" id="{D9318D9F-077F-7C47-34C0-2502BF23AAE2}"/>
              </a:ext>
            </a:extLst>
          </p:cNvPr>
          <p:cNvSpPr txBox="1">
            <a:spLocks noGrp="1"/>
          </p:cNvSpPr>
          <p:nvPr>
            <p:ph type="subTitle" idx="4"/>
          </p:nvPr>
        </p:nvSpPr>
        <p:spPr>
          <a:xfrm>
            <a:off x="4698825" y="3478827"/>
            <a:ext cx="3286200" cy="1207800"/>
          </a:xfrm>
          <a:prstGeom prst="rect">
            <a:avLst/>
          </a:prstGeom>
        </p:spPr>
        <p:txBody>
          <a:bodyPr spcFirstLastPara="1" wrap="square" lIns="91425" tIns="91425" rIns="91425" bIns="91425" anchor="t" anchorCtr="0">
            <a:noAutofit/>
          </a:bodyPr>
          <a:lstStyle/>
          <a:p>
            <a:pPr marL="0" indent="0"/>
            <a:r>
              <a:rPr lang="en" dirty="0"/>
              <a:t>normalized into a </a:t>
            </a:r>
            <a:r>
              <a:rPr lang="en" b="1" dirty="0"/>
              <a:t>new CSV</a:t>
            </a:r>
            <a:r>
              <a:rPr lang="en" dirty="0"/>
              <a:t> file with </a:t>
            </a:r>
            <a:endParaRPr lang="it-IT" dirty="0"/>
          </a:p>
          <a:p>
            <a:pPr marL="0" indent="0"/>
            <a:r>
              <a:rPr lang="en" b="1" dirty="0"/>
              <a:t>118,237 rows</a:t>
            </a:r>
            <a:r>
              <a:rPr lang="en" dirty="0"/>
              <a:t>. Without directly modifying the original file, in the future it will be possible to modify and carry out new tests on a greater number of unique cases.</a:t>
            </a:r>
            <a:endParaRPr lang="it-IT" dirty="0"/>
          </a:p>
        </p:txBody>
      </p:sp>
      <p:sp>
        <p:nvSpPr>
          <p:cNvPr id="416" name="Google Shape;416;p42">
            <a:extLst>
              <a:ext uri="{FF2B5EF4-FFF2-40B4-BE49-F238E27FC236}">
                <a16:creationId xmlns:a16="http://schemas.microsoft.com/office/drawing/2014/main" id="{A0C9C3B4-C63F-37C0-ED1B-1B4FD0D6B3FC}"/>
              </a:ext>
            </a:extLst>
          </p:cNvPr>
          <p:cNvSpPr txBox="1">
            <a:spLocks noGrp="1"/>
          </p:cNvSpPr>
          <p:nvPr>
            <p:ph type="subTitle" idx="5"/>
          </p:nvPr>
        </p:nvSpPr>
        <p:spPr>
          <a:xfrm>
            <a:off x="713225" y="1421102"/>
            <a:ext cx="3286200" cy="404700"/>
          </a:xfrm>
          <a:prstGeom prst="rect">
            <a:avLst/>
          </a:prstGeom>
        </p:spPr>
        <p:txBody>
          <a:bodyPr spcFirstLastPara="1" wrap="square" lIns="91425" tIns="91425" rIns="91425" bIns="91425" anchor="b" anchorCtr="0">
            <a:noAutofit/>
          </a:bodyPr>
          <a:lstStyle/>
          <a:p>
            <a:pPr marL="0" indent="0"/>
            <a:r>
              <a:rPr lang="en"/>
              <a:t>Dimensionality reduction</a:t>
            </a:r>
            <a:endParaRPr lang="it-IT"/>
          </a:p>
        </p:txBody>
      </p:sp>
      <p:sp>
        <p:nvSpPr>
          <p:cNvPr id="417" name="Google Shape;417;p42">
            <a:extLst>
              <a:ext uri="{FF2B5EF4-FFF2-40B4-BE49-F238E27FC236}">
                <a16:creationId xmlns:a16="http://schemas.microsoft.com/office/drawing/2014/main" id="{6CF407B7-9339-87F7-A168-DA75245F271F}"/>
              </a:ext>
            </a:extLst>
          </p:cNvPr>
          <p:cNvSpPr txBox="1">
            <a:spLocks noGrp="1"/>
          </p:cNvSpPr>
          <p:nvPr>
            <p:ph type="subTitle" idx="7"/>
          </p:nvPr>
        </p:nvSpPr>
        <p:spPr>
          <a:xfrm>
            <a:off x="4698825" y="1421102"/>
            <a:ext cx="3286200" cy="404700"/>
          </a:xfrm>
          <a:prstGeom prst="rect">
            <a:avLst/>
          </a:prstGeom>
        </p:spPr>
        <p:txBody>
          <a:bodyPr spcFirstLastPara="1" wrap="square" lIns="91425" tIns="91425" rIns="91425" bIns="91425" anchor="b" anchorCtr="0">
            <a:noAutofit/>
          </a:bodyPr>
          <a:lstStyle/>
          <a:p>
            <a:pPr marL="0" indent="0"/>
            <a:r>
              <a:rPr lang="en"/>
              <a:t>Incomplete observation</a:t>
            </a:r>
            <a:endParaRPr/>
          </a:p>
        </p:txBody>
      </p:sp>
      <p:sp>
        <p:nvSpPr>
          <p:cNvPr id="418" name="Google Shape;418;p42">
            <a:extLst>
              <a:ext uri="{FF2B5EF4-FFF2-40B4-BE49-F238E27FC236}">
                <a16:creationId xmlns:a16="http://schemas.microsoft.com/office/drawing/2014/main" id="{89A4A83A-B4E5-C1EA-9027-AA6932207B83}"/>
              </a:ext>
            </a:extLst>
          </p:cNvPr>
          <p:cNvSpPr txBox="1">
            <a:spLocks noGrp="1"/>
          </p:cNvSpPr>
          <p:nvPr>
            <p:ph type="subTitle" idx="8"/>
          </p:nvPr>
        </p:nvSpPr>
        <p:spPr>
          <a:xfrm>
            <a:off x="4698825" y="3157902"/>
            <a:ext cx="3286200" cy="404700"/>
          </a:xfrm>
          <a:prstGeom prst="rect">
            <a:avLst/>
          </a:prstGeom>
        </p:spPr>
        <p:txBody>
          <a:bodyPr spcFirstLastPara="1" wrap="square" lIns="91425" tIns="91425" rIns="91425" bIns="91425" anchor="b" anchorCtr="0">
            <a:noAutofit/>
          </a:bodyPr>
          <a:lstStyle/>
          <a:p>
            <a:pPr marL="0" indent="0"/>
            <a:r>
              <a:rPr lang="en"/>
              <a:t>Generate new dataset</a:t>
            </a:r>
            <a:endParaRPr lang="it-IT"/>
          </a:p>
        </p:txBody>
      </p:sp>
    </p:spTree>
    <p:extLst>
      <p:ext uri="{BB962C8B-B14F-4D97-AF65-F5344CB8AC3E}">
        <p14:creationId xmlns:p14="http://schemas.microsoft.com/office/powerpoint/2010/main" val="286749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6DCA71ED-EACB-50C8-AD02-CB38F6567171}"/>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31543785-CEFC-9E86-0328-618E8E69AC5D}"/>
              </a:ext>
            </a:extLst>
          </p:cNvPr>
          <p:cNvSpPr txBox="1">
            <a:spLocks noGrp="1"/>
          </p:cNvSpPr>
          <p:nvPr>
            <p:ph type="title"/>
          </p:nvPr>
        </p:nvSpPr>
        <p:spPr>
          <a:xfrm>
            <a:off x="4858075" y="2016203"/>
            <a:ext cx="3918900" cy="1944300"/>
          </a:xfrm>
          <a:prstGeom prst="rect">
            <a:avLst/>
          </a:prstGeom>
        </p:spPr>
        <p:txBody>
          <a:bodyPr spcFirstLastPara="1" wrap="square" lIns="91425" tIns="91425" rIns="91425" bIns="91425" anchor="t" anchorCtr="0">
            <a:noAutofit/>
          </a:bodyPr>
          <a:lstStyle/>
          <a:p>
            <a:r>
              <a:rPr lang="en"/>
              <a:t>Process</a:t>
            </a:r>
            <a:br>
              <a:rPr lang="en"/>
            </a:br>
            <a:r>
              <a:rPr lang="en"/>
              <a:t>Discovery </a:t>
            </a:r>
          </a:p>
        </p:txBody>
      </p:sp>
      <p:sp>
        <p:nvSpPr>
          <p:cNvPr id="342" name="Google Shape;342;p39">
            <a:extLst>
              <a:ext uri="{FF2B5EF4-FFF2-40B4-BE49-F238E27FC236}">
                <a16:creationId xmlns:a16="http://schemas.microsoft.com/office/drawing/2014/main" id="{0A98F18B-0E5F-A648-28E1-D728A5F1B31C}"/>
              </a:ext>
            </a:extLst>
          </p:cNvPr>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43" name="Google Shape;343;p39" descr="Immagine che contiene computer, testo, computer, schermata&#10;&#10;Il contenuto generato dall&amp;#39;IA potrebbe non essere corretto.">
            <a:extLst>
              <a:ext uri="{FF2B5EF4-FFF2-40B4-BE49-F238E27FC236}">
                <a16:creationId xmlns:a16="http://schemas.microsoft.com/office/drawing/2014/main" id="{1FF037C4-4A5B-AA73-C76B-BBC031B00F43}"/>
              </a:ext>
            </a:extLst>
          </p:cNvPr>
          <p:cNvPicPr preferRelativeResize="0">
            <a:picLocks noGrp="1"/>
          </p:cNvPicPr>
          <p:nvPr>
            <p:ph type="pic" idx="3"/>
          </p:nvPr>
        </p:nvPicPr>
        <p:blipFill rotWithShape="1">
          <a:blip r:embed="rId3"/>
          <a:srcRect l="19504" r="40948" b="370"/>
          <a:stretch>
            <a:fillRect/>
          </a:stretch>
        </p:blipFill>
        <p:spPr>
          <a:xfrm>
            <a:off x="1322338" y="539500"/>
            <a:ext cx="2761508" cy="4048872"/>
          </a:xfrm>
          <a:prstGeom prst="rect">
            <a:avLst/>
          </a:prstGeom>
        </p:spPr>
      </p:pic>
      <p:sp>
        <p:nvSpPr>
          <p:cNvPr id="344" name="Google Shape;344;p39">
            <a:extLst>
              <a:ext uri="{FF2B5EF4-FFF2-40B4-BE49-F238E27FC236}">
                <a16:creationId xmlns:a16="http://schemas.microsoft.com/office/drawing/2014/main" id="{CAD3A2E6-B381-7A25-7E1B-9F09EE47E2C1}"/>
              </a:ext>
            </a:extLst>
          </p:cNvPr>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0070390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A73853C2-B708-43C9-814C-B07A48DD66AE}"/>
            </a:ext>
          </a:extLst>
        </p:cNvPr>
        <p:cNvGrpSpPr/>
        <p:nvPr/>
      </p:nvGrpSpPr>
      <p:grpSpPr>
        <a:xfrm>
          <a:off x="0" y="0"/>
          <a:ext cx="0" cy="0"/>
          <a:chOff x="0" y="0"/>
          <a:chExt cx="0" cy="0"/>
        </a:xfrm>
      </p:grpSpPr>
      <p:sp>
        <p:nvSpPr>
          <p:cNvPr id="564" name="Google Shape;564;p52">
            <a:extLst>
              <a:ext uri="{FF2B5EF4-FFF2-40B4-BE49-F238E27FC236}">
                <a16:creationId xmlns:a16="http://schemas.microsoft.com/office/drawing/2014/main" id="{CA3D3355-544B-820C-62BA-5FA676A6AA37}"/>
              </a:ext>
            </a:extLst>
          </p:cNvPr>
          <p:cNvSpPr txBox="1">
            <a:spLocks noGrp="1"/>
          </p:cNvSpPr>
          <p:nvPr>
            <p:ph type="title"/>
          </p:nvPr>
        </p:nvSpPr>
        <p:spPr>
          <a:xfrm>
            <a:off x="713225" y="816620"/>
            <a:ext cx="4975488" cy="1352478"/>
          </a:xfrm>
          <a:prstGeom prst="rect">
            <a:avLst/>
          </a:prstGeom>
        </p:spPr>
        <p:txBody>
          <a:bodyPr spcFirstLastPara="1" wrap="square" lIns="91425" tIns="91425" rIns="91425" bIns="91425" anchor="b" anchorCtr="0">
            <a:noAutofit/>
          </a:bodyPr>
          <a:lstStyle/>
          <a:p>
            <a:br>
              <a:rPr lang="en"/>
            </a:br>
            <a:r>
              <a:rPr lang="en"/>
              <a:t>Process Discovery</a:t>
            </a:r>
            <a:br>
              <a:rPr lang="en"/>
            </a:br>
            <a:r>
              <a:rPr lang="en"/>
              <a:t>Introduction</a:t>
            </a:r>
          </a:p>
        </p:txBody>
      </p:sp>
      <p:sp>
        <p:nvSpPr>
          <p:cNvPr id="5" name="Google Shape;565;p52">
            <a:extLst>
              <a:ext uri="{FF2B5EF4-FFF2-40B4-BE49-F238E27FC236}">
                <a16:creationId xmlns:a16="http://schemas.microsoft.com/office/drawing/2014/main" id="{CD25597F-4920-598D-1E93-9C091C252E5B}"/>
              </a:ext>
            </a:extLst>
          </p:cNvPr>
          <p:cNvSpPr txBox="1">
            <a:spLocks/>
          </p:cNvSpPr>
          <p:nvPr/>
        </p:nvSpPr>
        <p:spPr>
          <a:xfrm>
            <a:off x="713225" y="2370582"/>
            <a:ext cx="6416550" cy="2122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marL="0" indent="0"/>
            <a:r>
              <a:rPr lang="en" dirty="0"/>
              <a:t>Process discovery is one of the</a:t>
            </a:r>
            <a:r>
              <a:rPr lang="en" b="1" dirty="0"/>
              <a:t> central techniques of Process Mining</a:t>
            </a:r>
            <a:r>
              <a:rPr lang="en" dirty="0"/>
              <a:t> and consists of </a:t>
            </a:r>
            <a:r>
              <a:rPr lang="en" b="1" dirty="0"/>
              <a:t>automatically reconstructing a process</a:t>
            </a:r>
            <a:r>
              <a:rPr lang="en" dirty="0"/>
              <a:t> </a:t>
            </a:r>
            <a:r>
              <a:rPr lang="en" b="1" dirty="0"/>
              <a:t>model </a:t>
            </a:r>
            <a:r>
              <a:rPr lang="en" dirty="0"/>
              <a:t>using only data recorded in information systems. </a:t>
            </a:r>
            <a:br>
              <a:rPr lang="en" dirty="0"/>
            </a:br>
            <a:br>
              <a:rPr lang="en" dirty="0"/>
            </a:br>
            <a:r>
              <a:rPr lang="en" dirty="0"/>
              <a:t>The model, rather than starting from a theoretical or documented description of the operational flow, is created by </a:t>
            </a:r>
            <a:r>
              <a:rPr lang="en" b="1" dirty="0"/>
              <a:t>observing the behavior traced in event logs</a:t>
            </a:r>
            <a:r>
              <a:rPr lang="en" dirty="0"/>
              <a:t>. </a:t>
            </a:r>
            <a:br>
              <a:rPr lang="en" dirty="0"/>
            </a:br>
            <a:r>
              <a:rPr lang="en" dirty="0"/>
              <a:t>This approach allows for an objective representation of the processes actually executed, often revealing deviations, unexpected loops, or alternative paths that would otherwise be unknown in the formal specifications.</a:t>
            </a:r>
            <a:endParaRPr lang="it-IT" dirty="0"/>
          </a:p>
        </p:txBody>
      </p:sp>
    </p:spTree>
    <p:extLst>
      <p:ext uri="{BB962C8B-B14F-4D97-AF65-F5344CB8AC3E}">
        <p14:creationId xmlns:p14="http://schemas.microsoft.com/office/powerpoint/2010/main" val="74247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EFEFEF"/>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38</Slides>
  <Notes>38</Notes>
  <HiddenSlides>0</HiddenSlides>
  <ScaleCrop>false</ScaleCrop>
  <HeadingPairs>
    <vt:vector size="4" baseType="variant">
      <vt:variant>
        <vt:lpstr>Tema</vt:lpstr>
      </vt:variant>
      <vt:variant>
        <vt:i4>2</vt:i4>
      </vt:variant>
      <vt:variant>
        <vt:lpstr>Titoli diapositive</vt:lpstr>
      </vt:variant>
      <vt:variant>
        <vt:i4>38</vt:i4>
      </vt:variant>
    </vt:vector>
  </HeadingPairs>
  <TitlesOfParts>
    <vt:vector size="40" baseType="lpstr">
      <vt:lpstr>Succession Planning Project Proposal by Slidesgo</vt:lpstr>
      <vt:lpstr>Slidesgo Final Pages</vt:lpstr>
      <vt:lpstr>Process Mining  Project</vt:lpstr>
      <vt:lpstr>Process Mining</vt:lpstr>
      <vt:lpstr>Dataset </vt:lpstr>
      <vt:lpstr>E-commerce of  cosmetic products</vt:lpstr>
      <vt:lpstr>1.723.228</vt:lpstr>
      <vt:lpstr>Original file structure</vt:lpstr>
      <vt:lpstr>Dataset pre-processing</vt:lpstr>
      <vt:lpstr>Process Discovery </vt:lpstr>
      <vt:lpstr> Process Discovery Introduction</vt:lpstr>
      <vt:lpstr>Discovery Algorithms</vt:lpstr>
      <vt:lpstr>Quality Metrics for Model Evaluation</vt:lpstr>
      <vt:lpstr>Alpha Miner result</vt:lpstr>
      <vt:lpstr>Heuristic Miner result</vt:lpstr>
      <vt:lpstr>Inductive Miner result</vt:lpstr>
      <vt:lpstr>Model comparison</vt:lpstr>
      <vt:lpstr>Model comparison</vt:lpstr>
      <vt:lpstr>Next Event Prediction</vt:lpstr>
      <vt:lpstr> How does Prediction works?</vt:lpstr>
      <vt:lpstr> How does Prediction works?</vt:lpstr>
      <vt:lpstr>Prediction</vt:lpstr>
      <vt:lpstr>Artificial Intelligence</vt:lpstr>
      <vt:lpstr>Its Role in the Project</vt:lpstr>
      <vt:lpstr>01</vt:lpstr>
      <vt:lpstr>Prediction Support</vt:lpstr>
      <vt:lpstr>Presentazione standard di PowerPoint</vt:lpstr>
      <vt:lpstr>Presentazione standard di PowerPoint</vt:lpstr>
      <vt:lpstr>02</vt:lpstr>
      <vt:lpstr>Report Genereted </vt:lpstr>
      <vt:lpstr>Presentazione standard di PowerPoint</vt:lpstr>
      <vt:lpstr>Presentazione standard di PowerPoint</vt:lpstr>
      <vt:lpstr>03</vt:lpstr>
      <vt:lpstr>Presentazione standard di PowerPoint</vt:lpstr>
      <vt:lpstr>Interactive Dashboard</vt:lpstr>
      <vt:lpstr> Interact with the Informations</vt:lpstr>
      <vt:lpstr>Presentazione standard di PowerPoint</vt:lpstr>
      <vt:lpstr>Presentazione standard di PowerPoint</vt:lpstr>
      <vt:lpstr>Presentazione standard di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85</cp:revision>
  <dcterms:modified xsi:type="dcterms:W3CDTF">2026-02-01T10:08:21Z</dcterms:modified>
</cp:coreProperties>
</file>